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259" r:id="rId3"/>
    <p:sldId id="262" r:id="rId4"/>
    <p:sldId id="258" r:id="rId5"/>
    <p:sldId id="263" r:id="rId6"/>
    <p:sldId id="261" r:id="rId7"/>
    <p:sldId id="264" r:id="rId8"/>
    <p:sldId id="265" r:id="rId9"/>
    <p:sldId id="266" r:id="rId10"/>
    <p:sldId id="267" r:id="rId11"/>
    <p:sldId id="268" r:id="rId12"/>
    <p:sldId id="270" r:id="rId13"/>
    <p:sldId id="269" r:id="rId14"/>
    <p:sldId id="273" r:id="rId15"/>
    <p:sldId id="271" r:id="rId16"/>
    <p:sldId id="272" r:id="rId17"/>
    <p:sldId id="274" r:id="rId18"/>
    <p:sldId id="276" r:id="rId19"/>
    <p:sldId id="277" r:id="rId20"/>
    <p:sldId id="278" r:id="rId21"/>
    <p:sldId id="281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FE348E-8888-0542-91AF-3D2981E19851}" v="1052" dt="2023-01-05T16:42:06.1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enen, Michael N" userId="9599ebcf-c84f-4688-9ae9-d4a366e1998e" providerId="ADAL" clId="{48FE348E-8888-0542-91AF-3D2981E19851}"/>
    <pc:docChg chg="undo redo custSel addSld delSld modSld sldOrd">
      <pc:chgData name="Fienen, Michael N" userId="9599ebcf-c84f-4688-9ae9-d4a366e1998e" providerId="ADAL" clId="{48FE348E-8888-0542-91AF-3D2981E19851}" dt="2023-01-05T16:42:09.391" v="4065"/>
      <pc:docMkLst>
        <pc:docMk/>
      </pc:docMkLst>
      <pc:sldChg chg="ord">
        <pc:chgData name="Fienen, Michael N" userId="9599ebcf-c84f-4688-9ae9-d4a366e1998e" providerId="ADAL" clId="{48FE348E-8888-0542-91AF-3D2981E19851}" dt="2022-12-17T23:56:06.878" v="3490" actId="20578"/>
        <pc:sldMkLst>
          <pc:docMk/>
          <pc:sldMk cId="2326224415" sldId="258"/>
        </pc:sldMkLst>
      </pc:sldChg>
      <pc:sldChg chg="addSp delSp modSp del mod">
        <pc:chgData name="Fienen, Michael N" userId="9599ebcf-c84f-4688-9ae9-d4a366e1998e" providerId="ADAL" clId="{48FE348E-8888-0542-91AF-3D2981E19851}" dt="2022-12-17T23:56:01.265" v="3489" actId="2696"/>
        <pc:sldMkLst>
          <pc:docMk/>
          <pc:sldMk cId="169130913" sldId="260"/>
        </pc:sldMkLst>
        <pc:picChg chg="add mod">
          <ac:chgData name="Fienen, Michael N" userId="9599ebcf-c84f-4688-9ae9-d4a366e1998e" providerId="ADAL" clId="{48FE348E-8888-0542-91AF-3D2981E19851}" dt="2022-12-15T22:14:17.249" v="2"/>
          <ac:picMkLst>
            <pc:docMk/>
            <pc:sldMk cId="169130913" sldId="260"/>
            <ac:picMk id="4" creationId="{EC9EC1B7-974D-054D-BB33-F88DF0D6A4C1}"/>
          </ac:picMkLst>
        </pc:picChg>
        <pc:picChg chg="del">
          <ac:chgData name="Fienen, Michael N" userId="9599ebcf-c84f-4688-9ae9-d4a366e1998e" providerId="ADAL" clId="{48FE348E-8888-0542-91AF-3D2981E19851}" dt="2022-12-15T22:14:02.745" v="1" actId="478"/>
          <ac:picMkLst>
            <pc:docMk/>
            <pc:sldMk cId="169130913" sldId="260"/>
            <ac:picMk id="14" creationId="{87EE09E8-3024-8D5F-A632-DCCF537B99F5}"/>
          </ac:picMkLst>
        </pc:picChg>
        <pc:picChg chg="del">
          <ac:chgData name="Fienen, Michael N" userId="9599ebcf-c84f-4688-9ae9-d4a366e1998e" providerId="ADAL" clId="{48FE348E-8888-0542-91AF-3D2981E19851}" dt="2022-12-15T22:14:02.037" v="0" actId="478"/>
          <ac:picMkLst>
            <pc:docMk/>
            <pc:sldMk cId="169130913" sldId="260"/>
            <ac:picMk id="16" creationId="{8836B2F2-EB92-0652-A5AE-4BC317A4A3C9}"/>
          </ac:picMkLst>
        </pc:picChg>
      </pc:sldChg>
      <pc:sldChg chg="addSp delSp modSp new mod">
        <pc:chgData name="Fienen, Michael N" userId="9599ebcf-c84f-4688-9ae9-d4a366e1998e" providerId="ADAL" clId="{48FE348E-8888-0542-91AF-3D2981E19851}" dt="2022-12-16T03:41:55.647" v="558" actId="1038"/>
        <pc:sldMkLst>
          <pc:docMk/>
          <pc:sldMk cId="4061923222" sldId="261"/>
        </pc:sldMkLst>
        <pc:spChg chg="del">
          <ac:chgData name="Fienen, Michael N" userId="9599ebcf-c84f-4688-9ae9-d4a366e1998e" providerId="ADAL" clId="{48FE348E-8888-0542-91AF-3D2981E19851}" dt="2022-12-15T22:14:38.071" v="6" actId="478"/>
          <ac:spMkLst>
            <pc:docMk/>
            <pc:sldMk cId="4061923222" sldId="261"/>
            <ac:spMk id="2" creationId="{6E62114D-7EAA-0D4A-0857-D13052648680}"/>
          </ac:spMkLst>
        </pc:spChg>
        <pc:spChg chg="del mod">
          <ac:chgData name="Fienen, Michael N" userId="9599ebcf-c84f-4688-9ae9-d4a366e1998e" providerId="ADAL" clId="{48FE348E-8888-0542-91AF-3D2981E19851}" dt="2022-12-15T22:14:38.071" v="6" actId="478"/>
          <ac:spMkLst>
            <pc:docMk/>
            <pc:sldMk cId="4061923222" sldId="261"/>
            <ac:spMk id="3" creationId="{CECCCFB6-0126-3932-16A1-0A1A8012462C}"/>
          </ac:spMkLst>
        </pc:spChg>
        <pc:spChg chg="add 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6" creationId="{D39AAF4A-B7F0-9A25-7E7C-607E7D468DEE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8" creationId="{82875CBE-35E9-F835-DA2A-8E8FB2C0EAA5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9" creationId="{4C93F076-2E4F-4031-04C1-693458A34A85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10" creationId="{981E80BB-B113-7237-FED8-8768AD12967D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11" creationId="{F97781B6-FF10-C85E-2BE3-16E13386E109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12" creationId="{CB1CA1AD-5011-E813-C904-3AF7DDEF2BE3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13" creationId="{4441FB9F-5DE9-9B94-9BAA-4A1FB2348DB7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14" creationId="{C2F818F6-0DA2-8CB7-C8D0-F6190E682B2A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15" creationId="{913F81DE-9F71-76C9-132E-AE9AF3B7AF99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16" creationId="{B9DECAB1-78B4-53DE-FBB0-69FB0C4138F3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17" creationId="{66EEAFA1-52ED-E86A-23B0-D8661AD93C2A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18" creationId="{D28EF218-0E4E-EC90-373C-56F5083030FC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19" creationId="{B5F500DF-6290-D7B8-6428-6D8B71257F2E}"/>
          </ac:spMkLst>
        </pc:spChg>
        <pc:spChg chg="add 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20" creationId="{3EB38EB6-3A05-5F4C-C61A-7CCCA3764784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25" creationId="{C26E739C-BCB0-6A6B-8845-B6488A0D9152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26" creationId="{793E32F4-F4E1-1F6A-271F-91BF3949DC5A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27" creationId="{37C66112-4505-1563-C939-93A2CC2E595B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28" creationId="{5FC4C94C-A7DE-DDB4-EDE7-63F8E6EC2482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29" creationId="{F84ECC1E-945C-B530-7678-1B3816D80C9E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30" creationId="{B2C11D96-79F3-214F-4A88-264E8A0FEDF1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31" creationId="{C6EB7FA7-268F-4BBA-296F-F37156DAEEC6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32" creationId="{74A9F97C-5B9F-99D6-C9A6-F58CA6F47E22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33" creationId="{E45A0F06-652D-2782-DAFD-F1E320CD2C9E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34" creationId="{B28DFF17-05DA-C622-7461-CE39FFA8DA55}"/>
          </ac:spMkLst>
        </pc:spChg>
        <pc:spChg chg="add del 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35" creationId="{B20DB5DB-8421-3A8F-5B1A-C81F25C00673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36" creationId="{DEDA096B-964D-F92A-9686-2F0C95616043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37" creationId="{9CC0859F-43DF-8171-3222-FC19B4AD082B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38" creationId="{A7BD98AA-2B09-4D80-EDB7-AC246CCB6588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39" creationId="{8B44774A-FEFB-5F6D-F387-2B553B4B9613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40" creationId="{9A6FA85B-1876-07F3-A810-74E637FB1657}"/>
          </ac:spMkLst>
        </pc:spChg>
        <pc:spChg chg="add del mod topLvl">
          <ac:chgData name="Fienen, Michael N" userId="9599ebcf-c84f-4688-9ae9-d4a366e1998e" providerId="ADAL" clId="{48FE348E-8888-0542-91AF-3D2981E19851}" dt="2022-12-16T03:40:07.055" v="429" actId="478"/>
          <ac:spMkLst>
            <pc:docMk/>
            <pc:sldMk cId="4061923222" sldId="261"/>
            <ac:spMk id="41" creationId="{8C3DCDD9-3AD7-2132-7E26-EB19485E8C3E}"/>
          </ac:spMkLst>
        </pc:spChg>
        <pc:spChg chg="add del mod topLvl">
          <ac:chgData name="Fienen, Michael N" userId="9599ebcf-c84f-4688-9ae9-d4a366e1998e" providerId="ADAL" clId="{48FE348E-8888-0542-91AF-3D2981E19851}" dt="2022-12-16T03:40:07.055" v="429" actId="478"/>
          <ac:spMkLst>
            <pc:docMk/>
            <pc:sldMk cId="4061923222" sldId="261"/>
            <ac:spMk id="42" creationId="{4A99F0C8-5BD1-E657-125C-A63E80B6C7D1}"/>
          </ac:spMkLst>
        </pc:spChg>
        <pc:spChg chg="add del mod topLvl">
          <ac:chgData name="Fienen, Michael N" userId="9599ebcf-c84f-4688-9ae9-d4a366e1998e" providerId="ADAL" clId="{48FE348E-8888-0542-91AF-3D2981E19851}" dt="2022-12-16T03:40:07.055" v="429" actId="478"/>
          <ac:spMkLst>
            <pc:docMk/>
            <pc:sldMk cId="4061923222" sldId="261"/>
            <ac:spMk id="43" creationId="{85877EB2-7A57-A989-7181-AF230B9A4F62}"/>
          </ac:spMkLst>
        </pc:spChg>
        <pc:spChg chg="add del mod topLvl">
          <ac:chgData name="Fienen, Michael N" userId="9599ebcf-c84f-4688-9ae9-d4a366e1998e" providerId="ADAL" clId="{48FE348E-8888-0542-91AF-3D2981E19851}" dt="2022-12-16T03:40:07.055" v="429" actId="478"/>
          <ac:spMkLst>
            <pc:docMk/>
            <pc:sldMk cId="4061923222" sldId="261"/>
            <ac:spMk id="44" creationId="{15AA90A2-8442-527A-DB96-6DC7B7C46D60}"/>
          </ac:spMkLst>
        </pc:spChg>
        <pc:spChg chg="add del mod topLvl">
          <ac:chgData name="Fienen, Michael N" userId="9599ebcf-c84f-4688-9ae9-d4a366e1998e" providerId="ADAL" clId="{48FE348E-8888-0542-91AF-3D2981E19851}" dt="2022-12-16T03:40:07.055" v="429" actId="478"/>
          <ac:spMkLst>
            <pc:docMk/>
            <pc:sldMk cId="4061923222" sldId="261"/>
            <ac:spMk id="45" creationId="{CC1129DC-3258-6DB4-DDBA-531C25180C2D}"/>
          </ac:spMkLst>
        </pc:spChg>
        <pc:spChg chg="add del mod topLvl">
          <ac:chgData name="Fienen, Michael N" userId="9599ebcf-c84f-4688-9ae9-d4a366e1998e" providerId="ADAL" clId="{48FE348E-8888-0542-91AF-3D2981E19851}" dt="2022-12-16T03:40:07.055" v="429" actId="478"/>
          <ac:spMkLst>
            <pc:docMk/>
            <pc:sldMk cId="4061923222" sldId="261"/>
            <ac:spMk id="46" creationId="{4A13E4EF-EF3C-45AC-4947-B9463CB4B33F}"/>
          </ac:spMkLst>
        </pc:spChg>
        <pc:spChg chg="del mod">
          <ac:chgData name="Fienen, Michael N" userId="9599ebcf-c84f-4688-9ae9-d4a366e1998e" providerId="ADAL" clId="{48FE348E-8888-0542-91AF-3D2981E19851}" dt="2022-12-16T03:34:38.865" v="359" actId="478"/>
          <ac:spMkLst>
            <pc:docMk/>
            <pc:sldMk cId="4061923222" sldId="261"/>
            <ac:spMk id="47" creationId="{B4FF401E-6A99-9398-827C-C342D8E45412}"/>
          </ac:spMkLst>
        </pc:spChg>
        <pc:spChg chg="del mod">
          <ac:chgData name="Fienen, Michael N" userId="9599ebcf-c84f-4688-9ae9-d4a366e1998e" providerId="ADAL" clId="{48FE348E-8888-0542-91AF-3D2981E19851}" dt="2022-12-16T03:35:12.176" v="365" actId="478"/>
          <ac:spMkLst>
            <pc:docMk/>
            <pc:sldMk cId="4061923222" sldId="261"/>
            <ac:spMk id="48" creationId="{CCBAAD97-8368-E879-CBF7-9B99E14C0231}"/>
          </ac:spMkLst>
        </pc:spChg>
        <pc:spChg chg="del mod">
          <ac:chgData name="Fienen, Michael N" userId="9599ebcf-c84f-4688-9ae9-d4a366e1998e" providerId="ADAL" clId="{48FE348E-8888-0542-91AF-3D2981E19851}" dt="2022-12-16T03:34:54.830" v="362" actId="478"/>
          <ac:spMkLst>
            <pc:docMk/>
            <pc:sldMk cId="4061923222" sldId="261"/>
            <ac:spMk id="49" creationId="{89D365A3-2F75-EC57-0791-E140DA0D1973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53" creationId="{6739CD8D-DD42-AFEB-A80E-E39C31CF4D2D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54" creationId="{A93E7E36-4A00-5500-C67D-F503503C8B75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55" creationId="{B8570CBC-DBA1-5A23-A793-F81641F72681}"/>
          </ac:spMkLst>
        </pc:spChg>
        <pc:spChg chg="add mod">
          <ac:chgData name="Fienen, Michael N" userId="9599ebcf-c84f-4688-9ae9-d4a366e1998e" providerId="ADAL" clId="{48FE348E-8888-0542-91AF-3D2981E19851}" dt="2022-12-16T03:41:11.636" v="474" actId="122"/>
          <ac:spMkLst>
            <pc:docMk/>
            <pc:sldMk cId="4061923222" sldId="261"/>
            <ac:spMk id="76" creationId="{A230CE4B-D3CF-F8EF-ABBB-164840C27AC9}"/>
          </ac:spMkLst>
        </pc:spChg>
        <pc:grpChg chg="add mod">
          <ac:chgData name="Fienen, Michael N" userId="9599ebcf-c84f-4688-9ae9-d4a366e1998e" providerId="ADAL" clId="{48FE348E-8888-0542-91AF-3D2981E19851}" dt="2022-12-16T03:41:55.647" v="558" actId="1038"/>
          <ac:grpSpMkLst>
            <pc:docMk/>
            <pc:sldMk cId="4061923222" sldId="261"/>
            <ac:grpSpMk id="7" creationId="{C27610E3-6124-2182-DBE3-ECBA57578730}"/>
          </ac:grpSpMkLst>
        </pc:grpChg>
        <pc:grpChg chg="add del mod">
          <ac:chgData name="Fienen, Michael N" userId="9599ebcf-c84f-4688-9ae9-d4a366e1998e" providerId="ADAL" clId="{48FE348E-8888-0542-91AF-3D2981E19851}" dt="2022-12-16T03:35:41.124" v="371" actId="165"/>
          <ac:grpSpMkLst>
            <pc:docMk/>
            <pc:sldMk cId="4061923222" sldId="261"/>
            <ac:grpSpMk id="21" creationId="{3E68C758-5F0E-3688-B1AB-6C47F281005C}"/>
          </ac:grpSpMkLst>
        </pc:grpChg>
        <pc:graphicFrameChg chg="del mod topLvl">
          <ac:chgData name="Fienen, Michael N" userId="9599ebcf-c84f-4688-9ae9-d4a366e1998e" providerId="ADAL" clId="{48FE348E-8888-0542-91AF-3D2981E19851}" dt="2022-12-16T03:35:45.025" v="372" actId="478"/>
          <ac:graphicFrameMkLst>
            <pc:docMk/>
            <pc:sldMk cId="4061923222" sldId="261"/>
            <ac:graphicFrameMk id="22" creationId="{B4B8D03B-22CF-C569-C7FE-92D34074346F}"/>
          </ac:graphicFrameMkLst>
        </pc:graphicFrameChg>
        <pc:graphicFrameChg chg="del mod topLvl">
          <ac:chgData name="Fienen, Michael N" userId="9599ebcf-c84f-4688-9ae9-d4a366e1998e" providerId="ADAL" clId="{48FE348E-8888-0542-91AF-3D2981E19851}" dt="2022-12-16T03:35:45.025" v="372" actId="478"/>
          <ac:graphicFrameMkLst>
            <pc:docMk/>
            <pc:sldMk cId="4061923222" sldId="261"/>
            <ac:graphicFrameMk id="23" creationId="{7CD7DF79-8956-0D7D-90CC-F205DEB71F52}"/>
          </ac:graphicFrameMkLst>
        </pc:graphicFrameChg>
        <pc:graphicFrameChg chg="mod topLvl">
          <ac:chgData name="Fienen, Michael N" userId="9599ebcf-c84f-4688-9ae9-d4a366e1998e" providerId="ADAL" clId="{48FE348E-8888-0542-91AF-3D2981E19851}" dt="2022-12-16T03:41:50.418" v="542" actId="1037"/>
          <ac:graphicFrameMkLst>
            <pc:docMk/>
            <pc:sldMk cId="4061923222" sldId="261"/>
            <ac:graphicFrameMk id="24" creationId="{0063A3D9-01B9-955A-3542-1F7F7191C7F4}"/>
          </ac:graphicFrameMkLst>
        </pc:graphicFrameChg>
        <pc:graphicFrameChg chg="del mod">
          <ac:chgData name="Fienen, Michael N" userId="9599ebcf-c84f-4688-9ae9-d4a366e1998e" providerId="ADAL" clId="{48FE348E-8888-0542-91AF-3D2981E19851}" dt="2022-12-16T03:34:05.193" v="345" actId="478"/>
          <ac:graphicFrameMkLst>
            <pc:docMk/>
            <pc:sldMk cId="4061923222" sldId="261"/>
            <ac:graphicFrameMk id="50" creationId="{C3DA38E3-2779-92B3-6B61-B21DB45716EB}"/>
          </ac:graphicFrameMkLst>
        </pc:graphicFrameChg>
        <pc:graphicFrameChg chg="del mod">
          <ac:chgData name="Fienen, Michael N" userId="9599ebcf-c84f-4688-9ae9-d4a366e1998e" providerId="ADAL" clId="{48FE348E-8888-0542-91AF-3D2981E19851}" dt="2022-12-16T03:33:59.119" v="343" actId="478"/>
          <ac:graphicFrameMkLst>
            <pc:docMk/>
            <pc:sldMk cId="4061923222" sldId="261"/>
            <ac:graphicFrameMk id="51" creationId="{F6A93839-03C4-345E-2A42-9F9DFCD56DB8}"/>
          </ac:graphicFrameMkLst>
        </pc:graphicFrameChg>
        <pc:graphicFrameChg chg="del mod">
          <ac:chgData name="Fienen, Michael N" userId="9599ebcf-c84f-4688-9ae9-d4a366e1998e" providerId="ADAL" clId="{48FE348E-8888-0542-91AF-3D2981E19851}" dt="2022-12-16T03:33:51.763" v="341" actId="478"/>
          <ac:graphicFrameMkLst>
            <pc:docMk/>
            <pc:sldMk cId="4061923222" sldId="261"/>
            <ac:graphicFrameMk id="52" creationId="{ADA2A03E-DCAC-DB86-A1C0-D36A71AF0D7A}"/>
          </ac:graphicFrameMkLst>
        </pc:graphicFrameChg>
        <pc:picChg chg="add del mod">
          <ac:chgData name="Fienen, Michael N" userId="9599ebcf-c84f-4688-9ae9-d4a366e1998e" providerId="ADAL" clId="{48FE348E-8888-0542-91AF-3D2981E19851}" dt="2022-12-15T22:14:42.822" v="8" actId="478"/>
          <ac:picMkLst>
            <pc:docMk/>
            <pc:sldMk cId="4061923222" sldId="261"/>
            <ac:picMk id="5" creationId="{1EED5659-12CF-6334-7FFE-A28E0A055B12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56" creationId="{AE980266-263A-66CB-AA9E-FA7D90AA7DFF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57" creationId="{580F50B3-7B04-6C9C-05D6-1E2722AB5447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58" creationId="{3F7FCB3C-5717-E38A-DB05-575078AAC25E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59" creationId="{5981397F-6346-3BDA-6973-54FB9EE14EEC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60" creationId="{4C920010-BAFF-B2C0-2816-61DE8291261A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61" creationId="{5394906A-7FCA-8583-0847-B127AFF1281F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62" creationId="{644E1D8B-2849-2C73-6A83-8B0637E6A7DB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63" creationId="{FCD1135E-AADD-832A-3667-77BE5A91B2D6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64" creationId="{AB23F2E1-62F4-CE29-4C61-5E7AB2675B58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65" creationId="{A91B481D-AB3D-EB14-4859-CA9560A0EDAE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70" creationId="{88F4839F-B05F-DFA2-D3A4-8DDC6916B29B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71" creationId="{DB0C86B0-5E18-FD1F-60C5-7619ED42E687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72" creationId="{BDEFD8D4-4ACF-3C3B-FEB0-256DDE1A2D53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73" creationId="{9124836E-81B4-D921-65ED-FB22BECF2F12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74" creationId="{C910E6C8-B39E-DC0D-F37A-AD0EAFFA37F1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75" creationId="{F9F85090-21B7-CF21-990B-C386D1AAD384}"/>
          </ac:picMkLst>
        </pc:picChg>
        <pc:cxnChg chg="add mod">
          <ac:chgData name="Fienen, Michael N" userId="9599ebcf-c84f-4688-9ae9-d4a366e1998e" providerId="ADAL" clId="{48FE348E-8888-0542-91AF-3D2981E19851}" dt="2022-12-16T03:41:50.418" v="542" actId="1037"/>
          <ac:cxnSpMkLst>
            <pc:docMk/>
            <pc:sldMk cId="4061923222" sldId="261"/>
            <ac:cxnSpMk id="67" creationId="{F8FF6670-B39E-BAE4-890D-927CD529A7CC}"/>
          </ac:cxnSpMkLst>
        </pc:cxnChg>
        <pc:cxnChg chg="add mod">
          <ac:chgData name="Fienen, Michael N" userId="9599ebcf-c84f-4688-9ae9-d4a366e1998e" providerId="ADAL" clId="{48FE348E-8888-0542-91AF-3D2981E19851}" dt="2022-12-16T03:41:50.418" v="542" actId="1037"/>
          <ac:cxnSpMkLst>
            <pc:docMk/>
            <pc:sldMk cId="4061923222" sldId="261"/>
            <ac:cxnSpMk id="68" creationId="{50C0B232-D1BC-6D03-F332-9CD1657784F4}"/>
          </ac:cxnSpMkLst>
        </pc:cxnChg>
      </pc:sldChg>
      <pc:sldChg chg="addSp delSp modSp new mod">
        <pc:chgData name="Fienen, Michael N" userId="9599ebcf-c84f-4688-9ae9-d4a366e1998e" providerId="ADAL" clId="{48FE348E-8888-0542-91AF-3D2981E19851}" dt="2022-12-16T03:26:15.155" v="308" actId="1076"/>
        <pc:sldMkLst>
          <pc:docMk/>
          <pc:sldMk cId="2996277716" sldId="262"/>
        </pc:sldMkLst>
        <pc:spChg chg="mod">
          <ac:chgData name="Fienen, Michael N" userId="9599ebcf-c84f-4688-9ae9-d4a366e1998e" providerId="ADAL" clId="{48FE348E-8888-0542-91AF-3D2981E19851}" dt="2022-12-16T03:25:50.959" v="284" actId="20577"/>
          <ac:spMkLst>
            <pc:docMk/>
            <pc:sldMk cId="2996277716" sldId="262"/>
            <ac:spMk id="2" creationId="{547B9AB3-5495-F153-8923-7C1A8966DE86}"/>
          </ac:spMkLst>
        </pc:spChg>
        <pc:spChg chg="del">
          <ac:chgData name="Fienen, Michael N" userId="9599ebcf-c84f-4688-9ae9-d4a366e1998e" providerId="ADAL" clId="{48FE348E-8888-0542-91AF-3D2981E19851}" dt="2022-12-16T03:06:26.385" v="11" actId="478"/>
          <ac:spMkLst>
            <pc:docMk/>
            <pc:sldMk cId="2996277716" sldId="262"/>
            <ac:spMk id="3" creationId="{68D34F64-EA2F-AE44-5FAD-9D686F3F6644}"/>
          </ac:spMkLst>
        </pc:spChg>
        <pc:spChg chg="add del mod">
          <ac:chgData name="Fienen, Michael N" userId="9599ebcf-c84f-4688-9ae9-d4a366e1998e" providerId="ADAL" clId="{48FE348E-8888-0542-91AF-3D2981E19851}" dt="2022-12-16T03:18:15.283" v="45"/>
          <ac:spMkLst>
            <pc:docMk/>
            <pc:sldMk cId="2996277716" sldId="262"/>
            <ac:spMk id="7" creationId="{1EC2BC89-44E8-61BC-E939-A6DAFCA614CC}"/>
          </ac:spMkLst>
        </pc:spChg>
        <pc:spChg chg="add mod">
          <ac:chgData name="Fienen, Michael N" userId="9599ebcf-c84f-4688-9ae9-d4a366e1998e" providerId="ADAL" clId="{48FE348E-8888-0542-91AF-3D2981E19851}" dt="2022-12-16T03:20:37.804" v="77" actId="1076"/>
          <ac:spMkLst>
            <pc:docMk/>
            <pc:sldMk cId="2996277716" sldId="262"/>
            <ac:spMk id="16" creationId="{6ECFB38E-6201-E603-E2F1-40CDB710AD87}"/>
          </ac:spMkLst>
        </pc:spChg>
        <pc:spChg chg="add mod">
          <ac:chgData name="Fienen, Michael N" userId="9599ebcf-c84f-4688-9ae9-d4a366e1998e" providerId="ADAL" clId="{48FE348E-8888-0542-91AF-3D2981E19851}" dt="2022-12-16T03:23:54.397" v="240" actId="465"/>
          <ac:spMkLst>
            <pc:docMk/>
            <pc:sldMk cId="2996277716" sldId="262"/>
            <ac:spMk id="17" creationId="{E70126DA-10BB-4BF2-CDCB-6D6255B2D542}"/>
          </ac:spMkLst>
        </pc:spChg>
        <pc:spChg chg="add mod">
          <ac:chgData name="Fienen, Michael N" userId="9599ebcf-c84f-4688-9ae9-d4a366e1998e" providerId="ADAL" clId="{48FE348E-8888-0542-91AF-3D2981E19851}" dt="2022-12-16T03:23:54.397" v="240" actId="465"/>
          <ac:spMkLst>
            <pc:docMk/>
            <pc:sldMk cId="2996277716" sldId="262"/>
            <ac:spMk id="18" creationId="{B14F26E4-CC1F-3FC7-6FBD-7C03265EDA3E}"/>
          </ac:spMkLst>
        </pc:spChg>
        <pc:spChg chg="add mod">
          <ac:chgData name="Fienen, Michael N" userId="9599ebcf-c84f-4688-9ae9-d4a366e1998e" providerId="ADAL" clId="{48FE348E-8888-0542-91AF-3D2981E19851}" dt="2022-12-16T03:23:54.397" v="240" actId="465"/>
          <ac:spMkLst>
            <pc:docMk/>
            <pc:sldMk cId="2996277716" sldId="262"/>
            <ac:spMk id="19" creationId="{D7D8E902-AFC8-83C9-ED2C-278E739AA84D}"/>
          </ac:spMkLst>
        </pc:spChg>
        <pc:spChg chg="add mod">
          <ac:chgData name="Fienen, Michael N" userId="9599ebcf-c84f-4688-9ae9-d4a366e1998e" providerId="ADAL" clId="{48FE348E-8888-0542-91AF-3D2981E19851}" dt="2022-12-16T03:23:54.397" v="240" actId="465"/>
          <ac:spMkLst>
            <pc:docMk/>
            <pc:sldMk cId="2996277716" sldId="262"/>
            <ac:spMk id="21" creationId="{6083C9B4-19D2-DA45-B182-FCDD0B546E93}"/>
          </ac:spMkLst>
        </pc:spChg>
        <pc:spChg chg="add mod">
          <ac:chgData name="Fienen, Michael N" userId="9599ebcf-c84f-4688-9ae9-d4a366e1998e" providerId="ADAL" clId="{48FE348E-8888-0542-91AF-3D2981E19851}" dt="2022-12-16T03:23:54.397" v="240" actId="465"/>
          <ac:spMkLst>
            <pc:docMk/>
            <pc:sldMk cId="2996277716" sldId="262"/>
            <ac:spMk id="22" creationId="{CAD31BF7-885B-1FAA-00A8-5C4BA26D525B}"/>
          </ac:spMkLst>
        </pc:spChg>
        <pc:spChg chg="add mod">
          <ac:chgData name="Fienen, Michael N" userId="9599ebcf-c84f-4688-9ae9-d4a366e1998e" providerId="ADAL" clId="{48FE348E-8888-0542-91AF-3D2981E19851}" dt="2022-12-16T03:23:54.397" v="240" actId="465"/>
          <ac:spMkLst>
            <pc:docMk/>
            <pc:sldMk cId="2996277716" sldId="262"/>
            <ac:spMk id="23" creationId="{304C2998-853F-D9B6-6831-2E856A9E5EF9}"/>
          </ac:spMkLst>
        </pc:spChg>
        <pc:spChg chg="add mod">
          <ac:chgData name="Fienen, Michael N" userId="9599ebcf-c84f-4688-9ae9-d4a366e1998e" providerId="ADAL" clId="{48FE348E-8888-0542-91AF-3D2981E19851}" dt="2022-12-16T03:26:12.433" v="307" actId="1076"/>
          <ac:spMkLst>
            <pc:docMk/>
            <pc:sldMk cId="2996277716" sldId="262"/>
            <ac:spMk id="24" creationId="{723131DA-6AE8-3C49-9701-B4CC5E35CE35}"/>
          </ac:spMkLst>
        </pc:spChg>
        <pc:grpChg chg="add mod">
          <ac:chgData name="Fienen, Michael N" userId="9599ebcf-c84f-4688-9ae9-d4a366e1998e" providerId="ADAL" clId="{48FE348E-8888-0542-91AF-3D2981E19851}" dt="2022-12-16T03:26:15.155" v="308" actId="1076"/>
          <ac:grpSpMkLst>
            <pc:docMk/>
            <pc:sldMk cId="2996277716" sldId="262"/>
            <ac:grpSpMk id="10" creationId="{50F6B5CE-5EA7-E509-07E0-76934F8B2A48}"/>
          </ac:grpSpMkLst>
        </pc:grpChg>
        <pc:picChg chg="add mod">
          <ac:chgData name="Fienen, Michael N" userId="9599ebcf-c84f-4688-9ae9-d4a366e1998e" providerId="ADAL" clId="{48FE348E-8888-0542-91AF-3D2981E19851}" dt="2022-12-16T03:10:20.584" v="42" actId="1076"/>
          <ac:picMkLst>
            <pc:docMk/>
            <pc:sldMk cId="2996277716" sldId="262"/>
            <ac:picMk id="4" creationId="{254B6877-DA9C-208F-43BE-5340D119B0A6}"/>
          </ac:picMkLst>
        </pc:picChg>
        <pc:picChg chg="add del mod">
          <ac:chgData name="Fienen, Michael N" userId="9599ebcf-c84f-4688-9ae9-d4a366e1998e" providerId="ADAL" clId="{48FE348E-8888-0542-91AF-3D2981E19851}" dt="2022-12-16T03:18:14.370" v="43" actId="478"/>
          <ac:picMkLst>
            <pc:docMk/>
            <pc:sldMk cId="2996277716" sldId="262"/>
            <ac:picMk id="5" creationId="{966F2AC7-BE2C-1C9F-CEFB-D626913D569A}"/>
          </ac:picMkLst>
        </pc:picChg>
        <pc:picChg chg="add del mod">
          <ac:chgData name="Fienen, Michael N" userId="9599ebcf-c84f-4688-9ae9-d4a366e1998e" providerId="ADAL" clId="{48FE348E-8888-0542-91AF-3D2981E19851}" dt="2022-12-16T03:18:14.370" v="43" actId="478"/>
          <ac:picMkLst>
            <pc:docMk/>
            <pc:sldMk cId="2996277716" sldId="262"/>
            <ac:picMk id="6" creationId="{C52D6414-1038-7D25-8531-C444E9434015}"/>
          </ac:picMkLst>
        </pc:picChg>
        <pc:picChg chg="add mod">
          <ac:chgData name="Fienen, Michael N" userId="9599ebcf-c84f-4688-9ae9-d4a366e1998e" providerId="ADAL" clId="{48FE348E-8888-0542-91AF-3D2981E19851}" dt="2022-12-16T03:18:45.032" v="52" actId="12789"/>
          <ac:picMkLst>
            <pc:docMk/>
            <pc:sldMk cId="2996277716" sldId="262"/>
            <ac:picMk id="8" creationId="{959996F1-91CE-A7B2-ACB4-24C38DE84635}"/>
          </ac:picMkLst>
        </pc:picChg>
        <pc:picChg chg="add mod">
          <ac:chgData name="Fienen, Michael N" userId="9599ebcf-c84f-4688-9ae9-d4a366e1998e" providerId="ADAL" clId="{48FE348E-8888-0542-91AF-3D2981E19851}" dt="2022-12-16T03:18:45.032" v="52" actId="12789"/>
          <ac:picMkLst>
            <pc:docMk/>
            <pc:sldMk cId="2996277716" sldId="262"/>
            <ac:picMk id="9" creationId="{8EDD5BA7-F22D-5809-5077-A004A637E974}"/>
          </ac:picMkLst>
        </pc:picChg>
        <pc:picChg chg="add mod">
          <ac:chgData name="Fienen, Michael N" userId="9599ebcf-c84f-4688-9ae9-d4a366e1998e" providerId="ADAL" clId="{48FE348E-8888-0542-91AF-3D2981E19851}" dt="2022-12-16T03:21:13.748" v="83" actId="12788"/>
          <ac:picMkLst>
            <pc:docMk/>
            <pc:sldMk cId="2996277716" sldId="262"/>
            <ac:picMk id="11" creationId="{DE3DDDAC-B5CE-6D14-571B-E7CDC41FA19E}"/>
          </ac:picMkLst>
        </pc:picChg>
        <pc:picChg chg="add mod">
          <ac:chgData name="Fienen, Michael N" userId="9599ebcf-c84f-4688-9ae9-d4a366e1998e" providerId="ADAL" clId="{48FE348E-8888-0542-91AF-3D2981E19851}" dt="2022-12-16T03:21:13.748" v="83" actId="12788"/>
          <ac:picMkLst>
            <pc:docMk/>
            <pc:sldMk cId="2996277716" sldId="262"/>
            <ac:picMk id="12" creationId="{256E2DF8-99B0-D7D7-D46C-8F7137F33619}"/>
          </ac:picMkLst>
        </pc:picChg>
        <pc:picChg chg="add mod">
          <ac:chgData name="Fienen, Michael N" userId="9599ebcf-c84f-4688-9ae9-d4a366e1998e" providerId="ADAL" clId="{48FE348E-8888-0542-91AF-3D2981E19851}" dt="2022-12-16T03:21:13.748" v="83" actId="12788"/>
          <ac:picMkLst>
            <pc:docMk/>
            <pc:sldMk cId="2996277716" sldId="262"/>
            <ac:picMk id="13" creationId="{DB6C47C2-3762-CF83-AF95-84AE3C4BE6E2}"/>
          </ac:picMkLst>
        </pc:picChg>
        <pc:picChg chg="add mod">
          <ac:chgData name="Fienen, Michael N" userId="9599ebcf-c84f-4688-9ae9-d4a366e1998e" providerId="ADAL" clId="{48FE348E-8888-0542-91AF-3D2981E19851}" dt="2022-12-16T03:21:13.748" v="83" actId="12788"/>
          <ac:picMkLst>
            <pc:docMk/>
            <pc:sldMk cId="2996277716" sldId="262"/>
            <ac:picMk id="14" creationId="{18268502-FFA0-FAE6-090F-48DA478950B0}"/>
          </ac:picMkLst>
        </pc:picChg>
        <pc:picChg chg="add mod">
          <ac:chgData name="Fienen, Michael N" userId="9599ebcf-c84f-4688-9ae9-d4a366e1998e" providerId="ADAL" clId="{48FE348E-8888-0542-91AF-3D2981E19851}" dt="2022-12-16T03:21:13.748" v="83" actId="12788"/>
          <ac:picMkLst>
            <pc:docMk/>
            <pc:sldMk cId="2996277716" sldId="262"/>
            <ac:picMk id="15" creationId="{050FABDD-20FB-14B2-74DB-8F04145B1F07}"/>
          </ac:picMkLst>
        </pc:picChg>
        <pc:picChg chg="add mod">
          <ac:chgData name="Fienen, Michael N" userId="9599ebcf-c84f-4688-9ae9-d4a366e1998e" providerId="ADAL" clId="{48FE348E-8888-0542-91AF-3D2981E19851}" dt="2022-12-16T03:22:20.638" v="141" actId="1076"/>
          <ac:picMkLst>
            <pc:docMk/>
            <pc:sldMk cId="2996277716" sldId="262"/>
            <ac:picMk id="20" creationId="{22934E58-8A8A-13BF-D802-2CC5C2F1C0AE}"/>
          </ac:picMkLst>
        </pc:picChg>
      </pc:sldChg>
      <pc:sldChg chg="addSp delSp modSp add mod">
        <pc:chgData name="Fienen, Michael N" userId="9599ebcf-c84f-4688-9ae9-d4a366e1998e" providerId="ADAL" clId="{48FE348E-8888-0542-91AF-3D2981E19851}" dt="2022-12-16T03:28:36.705" v="327" actId="1076"/>
        <pc:sldMkLst>
          <pc:docMk/>
          <pc:sldMk cId="2733693467" sldId="263"/>
        </pc:sldMkLst>
        <pc:grpChg chg="del">
          <ac:chgData name="Fienen, Michael N" userId="9599ebcf-c84f-4688-9ae9-d4a366e1998e" providerId="ADAL" clId="{48FE348E-8888-0542-91AF-3D2981E19851}" dt="2022-12-16T03:28:05.329" v="310" actId="165"/>
          <ac:grpSpMkLst>
            <pc:docMk/>
            <pc:sldMk cId="2733693467" sldId="263"/>
            <ac:grpSpMk id="10" creationId="{50F6B5CE-5EA7-E509-07E0-76934F8B2A48}"/>
          </ac:grpSpMkLst>
        </pc:grpChg>
        <pc:picChg chg="add del mod">
          <ac:chgData name="Fienen, Michael N" userId="9599ebcf-c84f-4688-9ae9-d4a366e1998e" providerId="ADAL" clId="{48FE348E-8888-0542-91AF-3D2981E19851}" dt="2022-12-16T03:28:36.705" v="327" actId="1076"/>
          <ac:picMkLst>
            <pc:docMk/>
            <pc:sldMk cId="2733693467" sldId="263"/>
            <ac:picMk id="3" creationId="{017DAC41-61C1-B0ED-1F6D-2FCCC2B06FB9}"/>
          </ac:picMkLst>
        </pc:picChg>
        <pc:picChg chg="del topLvl">
          <ac:chgData name="Fienen, Michael N" userId="9599ebcf-c84f-4688-9ae9-d4a366e1998e" providerId="ADAL" clId="{48FE348E-8888-0542-91AF-3D2981E19851}" dt="2022-12-16T03:28:33.167" v="326" actId="478"/>
          <ac:picMkLst>
            <pc:docMk/>
            <pc:sldMk cId="2733693467" sldId="263"/>
            <ac:picMk id="8" creationId="{959996F1-91CE-A7B2-ACB4-24C38DE84635}"/>
          </ac:picMkLst>
        </pc:picChg>
        <pc:picChg chg="topLvl">
          <ac:chgData name="Fienen, Michael N" userId="9599ebcf-c84f-4688-9ae9-d4a366e1998e" providerId="ADAL" clId="{48FE348E-8888-0542-91AF-3D2981E19851}" dt="2022-12-16T03:28:05.329" v="310" actId="165"/>
          <ac:picMkLst>
            <pc:docMk/>
            <pc:sldMk cId="2733693467" sldId="263"/>
            <ac:picMk id="9" creationId="{8EDD5BA7-F22D-5809-5077-A004A637E974}"/>
          </ac:picMkLst>
        </pc:picChg>
      </pc:sldChg>
      <pc:sldChg chg="addSp delSp modSp new mod addAnim delAnim modAnim">
        <pc:chgData name="Fienen, Michael N" userId="9599ebcf-c84f-4688-9ae9-d4a366e1998e" providerId="ADAL" clId="{48FE348E-8888-0542-91AF-3D2981E19851}" dt="2022-12-16T04:08:37.130" v="810"/>
        <pc:sldMkLst>
          <pc:docMk/>
          <pc:sldMk cId="3911873566" sldId="264"/>
        </pc:sldMkLst>
        <pc:spChg chg="mod">
          <ac:chgData name="Fienen, Michael N" userId="9599ebcf-c84f-4688-9ae9-d4a366e1998e" providerId="ADAL" clId="{48FE348E-8888-0542-91AF-3D2981E19851}" dt="2022-12-16T04:06:03.357" v="789" actId="108"/>
          <ac:spMkLst>
            <pc:docMk/>
            <pc:sldMk cId="3911873566" sldId="264"/>
            <ac:spMk id="2" creationId="{9FA186B8-A43A-A811-0125-F3C5FE5BC642}"/>
          </ac:spMkLst>
        </pc:spChg>
        <pc:spChg chg="del">
          <ac:chgData name="Fienen, Michael N" userId="9599ebcf-c84f-4688-9ae9-d4a366e1998e" providerId="ADAL" clId="{48FE348E-8888-0542-91AF-3D2981E19851}" dt="2022-12-16T03:42:53.373" v="602" actId="478"/>
          <ac:spMkLst>
            <pc:docMk/>
            <pc:sldMk cId="3911873566" sldId="264"/>
            <ac:spMk id="3" creationId="{84BE3112-7615-25A3-0DC5-DE5029891A3B}"/>
          </ac:spMkLst>
        </pc:spChg>
        <pc:spChg chg="mod topLvl">
          <ac:chgData name="Fienen, Michael N" userId="9599ebcf-c84f-4688-9ae9-d4a366e1998e" providerId="ADAL" clId="{48FE348E-8888-0542-91AF-3D2981E19851}" dt="2022-12-16T04:06:23" v="791" actId="692"/>
          <ac:spMkLst>
            <pc:docMk/>
            <pc:sldMk cId="3911873566" sldId="264"/>
            <ac:spMk id="6" creationId="{8378A360-8018-173E-12A5-28C00E88DD8B}"/>
          </ac:spMkLst>
        </pc:spChg>
        <pc:spChg chg="mod topLvl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8" creationId="{9F5FD452-C6C7-5B1B-399F-B7B3BC148829}"/>
          </ac:spMkLst>
        </pc:spChg>
        <pc:spChg chg="mod topLvl">
          <ac:chgData name="Fienen, Michael N" userId="9599ebcf-c84f-4688-9ae9-d4a366e1998e" providerId="ADAL" clId="{48FE348E-8888-0542-91AF-3D2981E19851}" dt="2022-12-16T04:04:55.108" v="780" actId="108"/>
          <ac:spMkLst>
            <pc:docMk/>
            <pc:sldMk cId="3911873566" sldId="264"/>
            <ac:spMk id="9" creationId="{1E30C2D4-BFED-E41C-AA90-D5CC104191E3}"/>
          </ac:spMkLst>
        </pc:spChg>
        <pc:spChg chg="del mod topLvl">
          <ac:chgData name="Fienen, Michael N" userId="9599ebcf-c84f-4688-9ae9-d4a366e1998e" providerId="ADAL" clId="{48FE348E-8888-0542-91AF-3D2981E19851}" dt="2022-12-16T03:43:23.705" v="607" actId="478"/>
          <ac:spMkLst>
            <pc:docMk/>
            <pc:sldMk cId="3911873566" sldId="264"/>
            <ac:spMk id="12" creationId="{E56F22BF-C116-7A5A-F320-35C9F859ECCB}"/>
          </ac:spMkLst>
        </pc:spChg>
        <pc:spChg chg="del mod topLvl">
          <ac:chgData name="Fienen, Michael N" userId="9599ebcf-c84f-4688-9ae9-d4a366e1998e" providerId="ADAL" clId="{48FE348E-8888-0542-91AF-3D2981E19851}" dt="2022-12-16T03:43:21.436" v="606" actId="478"/>
          <ac:spMkLst>
            <pc:docMk/>
            <pc:sldMk cId="3911873566" sldId="264"/>
            <ac:spMk id="13" creationId="{79D03403-EE9F-29F6-1149-F6F5D56ECDA8}"/>
          </ac:spMkLst>
        </pc:spChg>
        <pc:spChg chg="del mod topLvl">
          <ac:chgData name="Fienen, Michael N" userId="9599ebcf-c84f-4688-9ae9-d4a366e1998e" providerId="ADAL" clId="{48FE348E-8888-0542-91AF-3D2981E19851}" dt="2022-12-16T03:43:25.570" v="608" actId="478"/>
          <ac:spMkLst>
            <pc:docMk/>
            <pc:sldMk cId="3911873566" sldId="264"/>
            <ac:spMk id="14" creationId="{FACAC93E-838E-D1CC-9E96-0087069CFFBC}"/>
          </ac:spMkLst>
        </pc:spChg>
        <pc:spChg chg="mod topLvl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15" creationId="{FC6B4A5E-902A-EA42-98E7-192AD6B2F8C5}"/>
          </ac:spMkLst>
        </pc:spChg>
        <pc:spChg chg="mod topLvl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16" creationId="{7050DA22-73C3-F60F-634A-80D45D9FE600}"/>
          </ac:spMkLst>
        </pc:spChg>
        <pc:spChg chg="mod topLvl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18" creationId="{E4FAB592-5DF2-27E6-4337-C1D717F5C76E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22" creationId="{CB1A2727-AF3C-D727-3A8E-5909DB2535BD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23" creationId="{A920989C-57B3-69F5-E575-92B32569EA51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24" creationId="{E99CF979-F3FD-4414-6A2C-F17B2396B5A8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25" creationId="{286236E2-1469-5326-3206-307272E90D95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26" creationId="{63D25C8B-FEF6-636F-282A-AF5672CAF007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27" creationId="{B767A376-6056-9F3E-C3EE-F629D01D11EC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28" creationId="{EAFB91BC-79B1-0236-931E-26EA4478BEFA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29" creationId="{56B0B37F-D32B-2D93-35D1-4B8E13AD0BB2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30" creationId="{BA884ECD-6B3A-AD14-AF13-97FBDC7F6947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31" creationId="{512162E7-7733-CB08-BEF9-51751036F583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32" creationId="{283B9E67-0D64-A5C3-0E66-3DB845D88A38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33" creationId="{87923898-9134-D7AE-2DE4-5DC65793DCA2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34" creationId="{FB3F82D5-1CD2-4027-12AD-03A25FCE87AA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35" creationId="{5626643F-2DA6-DE15-10D8-3E6357C1AE25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36" creationId="{B9237A58-D6EB-1F39-D556-7C5224222BE1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37" creationId="{80FDE502-8A6F-3371-891E-2C11D2ECBA93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38" creationId="{1CCA829A-A1C3-9053-A2BE-2FF81A0EA9AE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39" creationId="{DCA279F4-B85D-C518-7DD7-F7BEDF317FD2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40" creationId="{DC0F72B5-C1F6-8418-521D-3D3D7FD3872A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41" creationId="{4DBC128C-C6FD-2825-B113-2543E420EC87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42" creationId="{C2F2B17D-F4BA-B37B-AE5E-F740AC2DFBDF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43" creationId="{68FB0E52-978D-D75C-1F19-4C84CBDB84C1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44" creationId="{3FD85D83-D566-FBF3-9A7E-72723BA5FBDA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45" creationId="{0DD89AD1-6688-CBD3-AD9C-0D5D8C8B710B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46" creationId="{E0D29673-D220-472A-84D4-8A37192E8154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47" creationId="{AF2ED9D0-C438-6B42-B3DA-66AB83D4DB09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48" creationId="{D85090AB-8EB4-5520-41B5-272E73E5AFC7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49" creationId="{A1190EDA-89F2-7585-F4B4-A653CD920ADC}"/>
          </ac:spMkLst>
        </pc:spChg>
        <pc:spChg chg="add del mod">
          <ac:chgData name="Fienen, Michael N" userId="9599ebcf-c84f-4688-9ae9-d4a366e1998e" providerId="ADAL" clId="{48FE348E-8888-0542-91AF-3D2981E19851}" dt="2022-12-16T03:44:37.244" v="616" actId="478"/>
          <ac:spMkLst>
            <pc:docMk/>
            <pc:sldMk cId="3911873566" sldId="264"/>
            <ac:spMk id="50" creationId="{C0941A5D-9AF6-895A-A3E2-464F5399A47F}"/>
          </ac:spMkLst>
        </pc:spChg>
        <pc:spChg chg="add mod topLvl">
          <ac:chgData name="Fienen, Michael N" userId="9599ebcf-c84f-4688-9ae9-d4a366e1998e" providerId="ADAL" clId="{48FE348E-8888-0542-91AF-3D2981E19851}" dt="2022-12-16T04:08:14.358" v="806" actId="478"/>
          <ac:spMkLst>
            <pc:docMk/>
            <pc:sldMk cId="3911873566" sldId="264"/>
            <ac:spMk id="62" creationId="{ECDFF806-3695-5E4B-379B-147D5CC1B57E}"/>
          </ac:spMkLst>
        </pc:spChg>
        <pc:spChg chg="add mod">
          <ac:chgData name="Fienen, Michael N" userId="9599ebcf-c84f-4688-9ae9-d4a366e1998e" providerId="ADAL" clId="{48FE348E-8888-0542-91AF-3D2981E19851}" dt="2022-12-16T04:00:50.174" v="722" actId="14100"/>
          <ac:spMkLst>
            <pc:docMk/>
            <pc:sldMk cId="3911873566" sldId="264"/>
            <ac:spMk id="67" creationId="{2F80CF31-216D-EE3A-85C6-2B26367B76E4}"/>
          </ac:spMkLst>
        </pc:spChg>
        <pc:spChg chg="add mod">
          <ac:chgData name="Fienen, Michael N" userId="9599ebcf-c84f-4688-9ae9-d4a366e1998e" providerId="ADAL" clId="{48FE348E-8888-0542-91AF-3D2981E19851}" dt="2022-12-16T04:01:57.018" v="758" actId="1076"/>
          <ac:spMkLst>
            <pc:docMk/>
            <pc:sldMk cId="3911873566" sldId="264"/>
            <ac:spMk id="70" creationId="{D5D8FEA7-9760-E5DF-B43C-8C4E9FD1D293}"/>
          </ac:spMkLst>
        </pc:spChg>
        <pc:spChg chg="add del">
          <ac:chgData name="Fienen, Michael N" userId="9599ebcf-c84f-4688-9ae9-d4a366e1998e" providerId="ADAL" clId="{48FE348E-8888-0542-91AF-3D2981E19851}" dt="2022-12-16T04:02:14.768" v="761" actId="11529"/>
          <ac:spMkLst>
            <pc:docMk/>
            <pc:sldMk cId="3911873566" sldId="264"/>
            <ac:spMk id="72" creationId="{4EAB7F53-1E55-6974-40D7-F52A30556672}"/>
          </ac:spMkLst>
        </pc:spChg>
        <pc:grpChg chg="add del mod">
          <ac:chgData name="Fienen, Michael N" userId="9599ebcf-c84f-4688-9ae9-d4a366e1998e" providerId="ADAL" clId="{48FE348E-8888-0542-91AF-3D2981E19851}" dt="2022-12-16T03:43:01.728" v="605" actId="165"/>
          <ac:grpSpMkLst>
            <pc:docMk/>
            <pc:sldMk cId="3911873566" sldId="264"/>
            <ac:grpSpMk id="4" creationId="{FE31A0D1-8FF8-6263-6614-F4B75F67C918}"/>
          </ac:grpSpMkLst>
        </pc:grpChg>
        <pc:grpChg chg="mod topLvl">
          <ac:chgData name="Fienen, Michael N" userId="9599ebcf-c84f-4688-9ae9-d4a366e1998e" providerId="ADAL" clId="{48FE348E-8888-0542-91AF-3D2981E19851}" dt="2022-12-16T04:04:48.795" v="779" actId="108"/>
          <ac:grpSpMkLst>
            <pc:docMk/>
            <pc:sldMk cId="3911873566" sldId="264"/>
            <ac:grpSpMk id="7" creationId="{19BE494C-3BF7-5983-071F-98AD911BAA0F}"/>
          </ac:grpSpMkLst>
        </pc:grpChg>
        <pc:grpChg chg="mod">
          <ac:chgData name="Fienen, Michael N" userId="9599ebcf-c84f-4688-9ae9-d4a366e1998e" providerId="ADAL" clId="{48FE348E-8888-0542-91AF-3D2981E19851}" dt="2022-12-16T03:49:41.396" v="694" actId="1035"/>
          <ac:grpSpMkLst>
            <pc:docMk/>
            <pc:sldMk cId="3911873566" sldId="264"/>
            <ac:grpSpMk id="21" creationId="{E0BB07B4-B58E-68BC-77CD-D2D7A85CC862}"/>
          </ac:grpSpMkLst>
        </pc:grpChg>
        <pc:grpChg chg="add mod">
          <ac:chgData name="Fienen, Michael N" userId="9599ebcf-c84f-4688-9ae9-d4a366e1998e" providerId="ADAL" clId="{48FE348E-8888-0542-91AF-3D2981E19851}" dt="2022-12-16T04:01:03.024" v="725" actId="1076"/>
          <ac:grpSpMkLst>
            <pc:docMk/>
            <pc:sldMk cId="3911873566" sldId="264"/>
            <ac:grpSpMk id="68" creationId="{2C29C1C7-FD41-BB28-7CA0-968B2C5E6B63}"/>
          </ac:grpSpMkLst>
        </pc:grpChg>
        <pc:grpChg chg="add">
          <ac:chgData name="Fienen, Michael N" userId="9599ebcf-c84f-4688-9ae9-d4a366e1998e" providerId="ADAL" clId="{48FE348E-8888-0542-91AF-3D2981E19851}" dt="2022-12-16T04:02:01.615" v="759" actId="164"/>
          <ac:grpSpMkLst>
            <pc:docMk/>
            <pc:sldMk cId="3911873566" sldId="264"/>
            <ac:grpSpMk id="71" creationId="{A4A889CB-5F68-ED2B-8BAD-9BA7D6135DA9}"/>
          </ac:grpSpMkLst>
        </pc:grpChg>
        <pc:grpChg chg="add del">
          <ac:chgData name="Fienen, Michael N" userId="9599ebcf-c84f-4688-9ae9-d4a366e1998e" providerId="ADAL" clId="{48FE348E-8888-0542-91AF-3D2981E19851}" dt="2022-12-16T04:08:14.358" v="806" actId="478"/>
          <ac:grpSpMkLst>
            <pc:docMk/>
            <pc:sldMk cId="3911873566" sldId="264"/>
            <ac:grpSpMk id="74" creationId="{EDCFFE14-8891-64DF-AE38-89FF41FD4278}"/>
          </ac:grpSpMkLst>
        </pc:grpChg>
        <pc:grpChg chg="add">
          <ac:chgData name="Fienen, Michael N" userId="9599ebcf-c84f-4688-9ae9-d4a366e1998e" providerId="ADAL" clId="{48FE348E-8888-0542-91AF-3D2981E19851}" dt="2022-12-16T04:05:01.734" v="781" actId="164"/>
          <ac:grpSpMkLst>
            <pc:docMk/>
            <pc:sldMk cId="3911873566" sldId="264"/>
            <ac:grpSpMk id="75" creationId="{69724192-9F24-1B51-9FC6-3DC1C5303FCA}"/>
          </ac:grpSpMkLst>
        </pc:grpChg>
        <pc:grpChg chg="add">
          <ac:chgData name="Fienen, Michael N" userId="9599ebcf-c84f-4688-9ae9-d4a366e1998e" providerId="ADAL" clId="{48FE348E-8888-0542-91AF-3D2981E19851}" dt="2022-12-16T04:05:09.160" v="782" actId="164"/>
          <ac:grpSpMkLst>
            <pc:docMk/>
            <pc:sldMk cId="3911873566" sldId="264"/>
            <ac:grpSpMk id="76" creationId="{257EE6BB-BAA2-411F-CB31-40829F13EDBD}"/>
          </ac:grpSpMkLst>
        </pc:grpChg>
        <pc:grpChg chg="add">
          <ac:chgData name="Fienen, Michael N" userId="9599ebcf-c84f-4688-9ae9-d4a366e1998e" providerId="ADAL" clId="{48FE348E-8888-0542-91AF-3D2981E19851}" dt="2022-12-16T04:06:35.878" v="792" actId="164"/>
          <ac:grpSpMkLst>
            <pc:docMk/>
            <pc:sldMk cId="3911873566" sldId="264"/>
            <ac:grpSpMk id="77" creationId="{C7AFE643-8991-BC87-D498-19DF25A28F2C}"/>
          </ac:grpSpMkLst>
        </pc:grpChg>
        <pc:grpChg chg="add">
          <ac:chgData name="Fienen, Michael N" userId="9599ebcf-c84f-4688-9ae9-d4a366e1998e" providerId="ADAL" clId="{48FE348E-8888-0542-91AF-3D2981E19851}" dt="2022-12-16T04:08:23.582" v="808" actId="164"/>
          <ac:grpSpMkLst>
            <pc:docMk/>
            <pc:sldMk cId="3911873566" sldId="264"/>
            <ac:grpSpMk id="79" creationId="{6BDAAA18-32F4-1800-F94C-8EA554094B22}"/>
          </ac:grpSpMkLst>
        </pc:grpChg>
        <pc:graphicFrameChg chg="del mod topLvl">
          <ac:chgData name="Fienen, Michael N" userId="9599ebcf-c84f-4688-9ae9-d4a366e1998e" providerId="ADAL" clId="{48FE348E-8888-0542-91AF-3D2981E19851}" dt="2022-12-16T03:48:09.723" v="649" actId="478"/>
          <ac:graphicFrameMkLst>
            <pc:docMk/>
            <pc:sldMk cId="3911873566" sldId="264"/>
            <ac:graphicFrameMk id="5" creationId="{4A027F6A-3807-D506-F94F-B79A4E52AE12}"/>
          </ac:graphicFrameMkLst>
        </pc:graphicFrameChg>
        <pc:graphicFrameChg chg="del mod topLvl">
          <ac:chgData name="Fienen, Michael N" userId="9599ebcf-c84f-4688-9ae9-d4a366e1998e" providerId="ADAL" clId="{48FE348E-8888-0542-91AF-3D2981E19851}" dt="2022-12-16T03:47:05.330" v="644" actId="478"/>
          <ac:graphicFrameMkLst>
            <pc:docMk/>
            <pc:sldMk cId="3911873566" sldId="264"/>
            <ac:graphicFrameMk id="10" creationId="{63D817D0-3A94-D3DF-AEF8-9B59D7B28023}"/>
          </ac:graphicFrameMkLst>
        </pc:graphicFrameChg>
        <pc:graphicFrameChg chg="del mod topLvl">
          <ac:chgData name="Fienen, Michael N" userId="9599ebcf-c84f-4688-9ae9-d4a366e1998e" providerId="ADAL" clId="{48FE348E-8888-0542-91AF-3D2981E19851}" dt="2022-12-16T03:46:26.493" v="637" actId="478"/>
          <ac:graphicFrameMkLst>
            <pc:docMk/>
            <pc:sldMk cId="3911873566" sldId="264"/>
            <ac:graphicFrameMk id="11" creationId="{4BCB1743-3FB9-0967-FF15-5FB005262210}"/>
          </ac:graphicFrameMkLst>
        </pc:graphicFrameChg>
        <pc:graphicFrameChg chg="del mod topLvl">
          <ac:chgData name="Fienen, Michael N" userId="9599ebcf-c84f-4688-9ae9-d4a366e1998e" providerId="ADAL" clId="{48FE348E-8888-0542-91AF-3D2981E19851}" dt="2022-12-16T03:44:40.516" v="617" actId="478"/>
          <ac:graphicFrameMkLst>
            <pc:docMk/>
            <pc:sldMk cId="3911873566" sldId="264"/>
            <ac:graphicFrameMk id="17" creationId="{E2094E0B-050F-7278-811A-8A5A9EC60878}"/>
          </ac:graphicFrameMkLst>
        </pc:graphicFrameChg>
        <pc:graphicFrameChg chg="del mod topLvl">
          <ac:chgData name="Fienen, Michael N" userId="9599ebcf-c84f-4688-9ae9-d4a366e1998e" providerId="ADAL" clId="{48FE348E-8888-0542-91AF-3D2981E19851}" dt="2022-12-16T03:45:20.208" v="627" actId="478"/>
          <ac:graphicFrameMkLst>
            <pc:docMk/>
            <pc:sldMk cId="3911873566" sldId="264"/>
            <ac:graphicFrameMk id="19" creationId="{BD4399BD-58A5-423F-521F-D9DA045967B9}"/>
          </ac:graphicFrameMkLst>
        </pc:graphicFrameChg>
        <pc:graphicFrameChg chg="del mod topLvl">
          <ac:chgData name="Fienen, Michael N" userId="9599ebcf-c84f-4688-9ae9-d4a366e1998e" providerId="ADAL" clId="{48FE348E-8888-0542-91AF-3D2981E19851}" dt="2022-12-16T03:45:12.493" v="623" actId="478"/>
          <ac:graphicFrameMkLst>
            <pc:docMk/>
            <pc:sldMk cId="3911873566" sldId="264"/>
            <ac:graphicFrameMk id="20" creationId="{0C87AE53-B485-AECA-57F2-03FE938C1090}"/>
          </ac:graphicFrameMkLst>
        </pc:graphicFrameChg>
        <pc:picChg chg="add mod">
          <ac:chgData name="Fienen, Michael N" userId="9599ebcf-c84f-4688-9ae9-d4a366e1998e" providerId="ADAL" clId="{48FE348E-8888-0542-91AF-3D2981E19851}" dt="2022-12-16T03:49:41.396" v="694" actId="1035"/>
          <ac:picMkLst>
            <pc:docMk/>
            <pc:sldMk cId="3911873566" sldId="264"/>
            <ac:picMk id="51" creationId="{182B514A-72B1-F4B5-4514-098DE9365ABD}"/>
          </ac:picMkLst>
        </pc:picChg>
        <pc:picChg chg="add mod">
          <ac:chgData name="Fienen, Michael N" userId="9599ebcf-c84f-4688-9ae9-d4a366e1998e" providerId="ADAL" clId="{48FE348E-8888-0542-91AF-3D2981E19851}" dt="2022-12-16T03:49:41.396" v="694" actId="1035"/>
          <ac:picMkLst>
            <pc:docMk/>
            <pc:sldMk cId="3911873566" sldId="264"/>
            <ac:picMk id="52" creationId="{1AA54EDC-FE4C-D423-5842-F7C2C5E74D49}"/>
          </ac:picMkLst>
        </pc:picChg>
        <pc:picChg chg="add mod">
          <ac:chgData name="Fienen, Michael N" userId="9599ebcf-c84f-4688-9ae9-d4a366e1998e" providerId="ADAL" clId="{48FE348E-8888-0542-91AF-3D2981E19851}" dt="2022-12-16T03:49:41.396" v="694" actId="1035"/>
          <ac:picMkLst>
            <pc:docMk/>
            <pc:sldMk cId="3911873566" sldId="264"/>
            <ac:picMk id="53" creationId="{CD7A8D99-F65E-8241-3ECA-DDEFA14CC4E3}"/>
          </ac:picMkLst>
        </pc:picChg>
        <pc:picChg chg="add del mod">
          <ac:chgData name="Fienen, Michael N" userId="9599ebcf-c84f-4688-9ae9-d4a366e1998e" providerId="ADAL" clId="{48FE348E-8888-0542-91AF-3D2981E19851}" dt="2022-12-16T03:45:07.585" v="621" actId="478"/>
          <ac:picMkLst>
            <pc:docMk/>
            <pc:sldMk cId="3911873566" sldId="264"/>
            <ac:picMk id="54" creationId="{F5DE4956-8164-3C1C-E9E5-25C6B86B726E}"/>
          </ac:picMkLst>
        </pc:picChg>
        <pc:picChg chg="add mod">
          <ac:chgData name="Fienen, Michael N" userId="9599ebcf-c84f-4688-9ae9-d4a366e1998e" providerId="ADAL" clId="{48FE348E-8888-0542-91AF-3D2981E19851}" dt="2022-12-16T03:49:41.396" v="694" actId="1035"/>
          <ac:picMkLst>
            <pc:docMk/>
            <pc:sldMk cId="3911873566" sldId="264"/>
            <ac:picMk id="55" creationId="{C111C43A-E0D0-8E66-38A3-3A49082C9146}"/>
          </ac:picMkLst>
        </pc:picChg>
        <pc:picChg chg="add del mod">
          <ac:chgData name="Fienen, Michael N" userId="9599ebcf-c84f-4688-9ae9-d4a366e1998e" providerId="ADAL" clId="{48FE348E-8888-0542-91AF-3D2981E19851}" dt="2022-12-16T03:49:41.396" v="694" actId="1035"/>
          <ac:picMkLst>
            <pc:docMk/>
            <pc:sldMk cId="3911873566" sldId="264"/>
            <ac:picMk id="56" creationId="{82CB6603-D04D-C78F-CE58-A515172FEBB7}"/>
          </ac:picMkLst>
        </pc:picChg>
        <pc:picChg chg="add mod">
          <ac:chgData name="Fienen, Michael N" userId="9599ebcf-c84f-4688-9ae9-d4a366e1998e" providerId="ADAL" clId="{48FE348E-8888-0542-91AF-3D2981E19851}" dt="2022-12-16T03:49:41.396" v="694" actId="1035"/>
          <ac:picMkLst>
            <pc:docMk/>
            <pc:sldMk cId="3911873566" sldId="264"/>
            <ac:picMk id="57" creationId="{77D9E565-E228-F3C2-0072-402910EFB3C2}"/>
          </ac:picMkLst>
        </pc:picChg>
        <pc:picChg chg="add mod">
          <ac:chgData name="Fienen, Michael N" userId="9599ebcf-c84f-4688-9ae9-d4a366e1998e" providerId="ADAL" clId="{48FE348E-8888-0542-91AF-3D2981E19851}" dt="2022-12-16T03:49:41.396" v="694" actId="1035"/>
          <ac:picMkLst>
            <pc:docMk/>
            <pc:sldMk cId="3911873566" sldId="264"/>
            <ac:picMk id="58" creationId="{91447C35-E49C-5F1F-CD08-1644F4701EC3}"/>
          </ac:picMkLst>
        </pc:picChg>
        <pc:picChg chg="add mod">
          <ac:chgData name="Fienen, Michael N" userId="9599ebcf-c84f-4688-9ae9-d4a366e1998e" providerId="ADAL" clId="{48FE348E-8888-0542-91AF-3D2981E19851}" dt="2022-12-16T03:49:41.396" v="694" actId="1035"/>
          <ac:picMkLst>
            <pc:docMk/>
            <pc:sldMk cId="3911873566" sldId="264"/>
            <ac:picMk id="59" creationId="{40495705-045F-6A90-294C-6CBC0725CFB3}"/>
          </ac:picMkLst>
        </pc:picChg>
        <pc:picChg chg="add mod">
          <ac:chgData name="Fienen, Michael N" userId="9599ebcf-c84f-4688-9ae9-d4a366e1998e" providerId="ADAL" clId="{48FE348E-8888-0542-91AF-3D2981E19851}" dt="2022-12-16T03:49:41.396" v="694" actId="1035"/>
          <ac:picMkLst>
            <pc:docMk/>
            <pc:sldMk cId="3911873566" sldId="264"/>
            <ac:picMk id="60" creationId="{131A8534-39BA-6B4A-8C27-FD07DD2C15EC}"/>
          </ac:picMkLst>
        </pc:picChg>
        <pc:picChg chg="add del mod topLvl">
          <ac:chgData name="Fienen, Michael N" userId="9599ebcf-c84f-4688-9ae9-d4a366e1998e" providerId="ADAL" clId="{48FE348E-8888-0542-91AF-3D2981E19851}" dt="2022-12-16T04:08:14.358" v="806" actId="478"/>
          <ac:picMkLst>
            <pc:docMk/>
            <pc:sldMk cId="3911873566" sldId="264"/>
            <ac:picMk id="61" creationId="{32B432B1-DBAE-23B3-4CB3-9641C66A64D2}"/>
          </ac:picMkLst>
        </pc:picChg>
        <pc:picChg chg="add del mod">
          <ac:chgData name="Fienen, Michael N" userId="9599ebcf-c84f-4688-9ae9-d4a366e1998e" providerId="ADAL" clId="{48FE348E-8888-0542-91AF-3D2981E19851}" dt="2022-12-16T04:01:22.374" v="726" actId="478"/>
          <ac:picMkLst>
            <pc:docMk/>
            <pc:sldMk cId="3911873566" sldId="264"/>
            <ac:picMk id="63" creationId="{97DB487C-786C-87C5-C058-5212F38A7E29}"/>
          </ac:picMkLst>
        </pc:picChg>
        <pc:picChg chg="add del mod">
          <ac:chgData name="Fienen, Michael N" userId="9599ebcf-c84f-4688-9ae9-d4a366e1998e" providerId="ADAL" clId="{48FE348E-8888-0542-91AF-3D2981E19851}" dt="2022-12-16T03:59:50.005" v="714" actId="478"/>
          <ac:picMkLst>
            <pc:docMk/>
            <pc:sldMk cId="3911873566" sldId="264"/>
            <ac:picMk id="64" creationId="{2CC1CDC2-351C-EF26-86F2-AB83BF35C2BB}"/>
          </ac:picMkLst>
        </pc:picChg>
        <pc:picChg chg="add mod">
          <ac:chgData name="Fienen, Michael N" userId="9599ebcf-c84f-4688-9ae9-d4a366e1998e" providerId="ADAL" clId="{48FE348E-8888-0542-91AF-3D2981E19851}" dt="2022-12-16T04:00:53.531" v="723" actId="1076"/>
          <ac:picMkLst>
            <pc:docMk/>
            <pc:sldMk cId="3911873566" sldId="264"/>
            <ac:picMk id="65" creationId="{2481C29B-D1B1-1946-ABF6-62125A85F84E}"/>
          </ac:picMkLst>
        </pc:picChg>
        <pc:picChg chg="add mod">
          <ac:chgData name="Fienen, Michael N" userId="9599ebcf-c84f-4688-9ae9-d4a366e1998e" providerId="ADAL" clId="{48FE348E-8888-0542-91AF-3D2981E19851}" dt="2022-12-16T03:59:54.922" v="715" actId="1076"/>
          <ac:picMkLst>
            <pc:docMk/>
            <pc:sldMk cId="3911873566" sldId="264"/>
            <ac:picMk id="66" creationId="{719CF5B3-2AEA-8559-66A2-128F41DF5F70}"/>
          </ac:picMkLst>
        </pc:picChg>
        <pc:picChg chg="add mod">
          <ac:chgData name="Fienen, Michael N" userId="9599ebcf-c84f-4688-9ae9-d4a366e1998e" providerId="ADAL" clId="{48FE348E-8888-0542-91AF-3D2981E19851}" dt="2022-12-16T04:01:42.236" v="734" actId="1076"/>
          <ac:picMkLst>
            <pc:docMk/>
            <pc:sldMk cId="3911873566" sldId="264"/>
            <ac:picMk id="69" creationId="{526E05E1-3341-088C-2595-1E23BA21C969}"/>
          </ac:picMkLst>
        </pc:picChg>
        <pc:picChg chg="add mod">
          <ac:chgData name="Fienen, Michael N" userId="9599ebcf-c84f-4688-9ae9-d4a366e1998e" providerId="ADAL" clId="{48FE348E-8888-0542-91AF-3D2981E19851}" dt="2022-12-16T04:02:38.389" v="769" actId="1076"/>
          <ac:picMkLst>
            <pc:docMk/>
            <pc:sldMk cId="3911873566" sldId="264"/>
            <ac:picMk id="73" creationId="{592DDCBD-F53D-347B-541D-407C2B6E8496}"/>
          </ac:picMkLst>
        </pc:picChg>
        <pc:picChg chg="add mod">
          <ac:chgData name="Fienen, Michael N" userId="9599ebcf-c84f-4688-9ae9-d4a366e1998e" providerId="ADAL" clId="{48FE348E-8888-0542-91AF-3D2981E19851}" dt="2022-12-16T04:08:17.455" v="807" actId="1076"/>
          <ac:picMkLst>
            <pc:docMk/>
            <pc:sldMk cId="3911873566" sldId="264"/>
            <ac:picMk id="78" creationId="{694F6D8D-C6A5-0766-F560-9601C8C9B872}"/>
          </ac:picMkLst>
        </pc:picChg>
      </pc:sldChg>
      <pc:sldChg chg="addSp delSp modSp new mod delAnim modAnim">
        <pc:chgData name="Fienen, Michael N" userId="9599ebcf-c84f-4688-9ae9-d4a366e1998e" providerId="ADAL" clId="{48FE348E-8888-0542-91AF-3D2981E19851}" dt="2022-12-16T04:23:56.089" v="1043" actId="5793"/>
        <pc:sldMkLst>
          <pc:docMk/>
          <pc:sldMk cId="1244498339" sldId="265"/>
        </pc:sldMkLst>
        <pc:spChg chg="mod">
          <ac:chgData name="Fienen, Michael N" userId="9599ebcf-c84f-4688-9ae9-d4a366e1998e" providerId="ADAL" clId="{48FE348E-8888-0542-91AF-3D2981E19851}" dt="2022-12-16T04:10:05.328" v="845" actId="20577"/>
          <ac:spMkLst>
            <pc:docMk/>
            <pc:sldMk cId="1244498339" sldId="265"/>
            <ac:spMk id="2" creationId="{0C85A33B-45A5-69F6-5933-14F82074C3D4}"/>
          </ac:spMkLst>
        </pc:spChg>
        <pc:spChg chg="del">
          <ac:chgData name="Fienen, Michael N" userId="9599ebcf-c84f-4688-9ae9-d4a366e1998e" providerId="ADAL" clId="{48FE348E-8888-0542-91AF-3D2981E19851}" dt="2022-12-16T04:10:07.404" v="846" actId="478"/>
          <ac:spMkLst>
            <pc:docMk/>
            <pc:sldMk cId="1244498339" sldId="265"/>
            <ac:spMk id="3" creationId="{9D71CD73-D61E-2B9A-74A0-1F2EFD51F946}"/>
          </ac:spMkLst>
        </pc:spChg>
        <pc:spChg chg="add mod">
          <ac:chgData name="Fienen, Michael N" userId="9599ebcf-c84f-4688-9ae9-d4a366e1998e" providerId="ADAL" clId="{48FE348E-8888-0542-91AF-3D2981E19851}" dt="2022-12-16T04:17:50.071" v="933" actId="1076"/>
          <ac:spMkLst>
            <pc:docMk/>
            <pc:sldMk cId="1244498339" sldId="265"/>
            <ac:spMk id="10" creationId="{9569C6C7-0342-1504-AE3F-98F8047F8594}"/>
          </ac:spMkLst>
        </pc:spChg>
        <pc:spChg chg="add del mod">
          <ac:chgData name="Fienen, Michael N" userId="9599ebcf-c84f-4688-9ae9-d4a366e1998e" providerId="ADAL" clId="{48FE348E-8888-0542-91AF-3D2981E19851}" dt="2022-12-16T04:17:34.655" v="892" actId="478"/>
          <ac:spMkLst>
            <pc:docMk/>
            <pc:sldMk cId="1244498339" sldId="265"/>
            <ac:spMk id="11" creationId="{0E9C4FC4-53DD-C3EA-F388-2AE2AFC4057C}"/>
          </ac:spMkLst>
        </pc:spChg>
        <pc:spChg chg="add mod">
          <ac:chgData name="Fienen, Michael N" userId="9599ebcf-c84f-4688-9ae9-d4a366e1998e" providerId="ADAL" clId="{48FE348E-8888-0542-91AF-3D2981E19851}" dt="2022-12-16T04:19:02.845" v="951" actId="1076"/>
          <ac:spMkLst>
            <pc:docMk/>
            <pc:sldMk cId="1244498339" sldId="265"/>
            <ac:spMk id="12" creationId="{53DE3131-B6D3-FD39-6FCA-A605DE4BBEF3}"/>
          </ac:spMkLst>
        </pc:spChg>
        <pc:spChg chg="add mod">
          <ac:chgData name="Fienen, Michael N" userId="9599ebcf-c84f-4688-9ae9-d4a366e1998e" providerId="ADAL" clId="{48FE348E-8888-0542-91AF-3D2981E19851}" dt="2022-12-16T04:23:56.089" v="1043" actId="5793"/>
          <ac:spMkLst>
            <pc:docMk/>
            <pc:sldMk cId="1244498339" sldId="265"/>
            <ac:spMk id="16" creationId="{660CE7FC-B9EE-0860-8491-C701CE465257}"/>
          </ac:spMkLst>
        </pc:spChg>
        <pc:grpChg chg="add mod">
          <ac:chgData name="Fienen, Michael N" userId="9599ebcf-c84f-4688-9ae9-d4a366e1998e" providerId="ADAL" clId="{48FE348E-8888-0542-91AF-3D2981E19851}" dt="2022-12-16T04:19:14.288" v="953" actId="1076"/>
          <ac:grpSpMkLst>
            <pc:docMk/>
            <pc:sldMk cId="1244498339" sldId="265"/>
            <ac:grpSpMk id="13" creationId="{B8D07504-A141-4A93-3C0C-0BF5894EE081}"/>
          </ac:grpSpMkLst>
        </pc:grpChg>
        <pc:picChg chg="add del mod">
          <ac:chgData name="Fienen, Michael N" userId="9599ebcf-c84f-4688-9ae9-d4a366e1998e" providerId="ADAL" clId="{48FE348E-8888-0542-91AF-3D2981E19851}" dt="2022-12-16T04:11:01.725" v="854" actId="478"/>
          <ac:picMkLst>
            <pc:docMk/>
            <pc:sldMk cId="1244498339" sldId="265"/>
            <ac:picMk id="4" creationId="{69F3667E-9748-AF12-F93B-BEDC9A528DA7}"/>
          </ac:picMkLst>
        </pc:picChg>
        <pc:picChg chg="add del mod">
          <ac:chgData name="Fienen, Michael N" userId="9599ebcf-c84f-4688-9ae9-d4a366e1998e" providerId="ADAL" clId="{48FE348E-8888-0542-91AF-3D2981E19851}" dt="2022-12-16T04:13:16.247" v="865" actId="478"/>
          <ac:picMkLst>
            <pc:docMk/>
            <pc:sldMk cId="1244498339" sldId="265"/>
            <ac:picMk id="5" creationId="{30BA1509-A3EF-DE72-9F2D-A579A5268761}"/>
          </ac:picMkLst>
        </pc:picChg>
        <pc:picChg chg="add del mod">
          <ac:chgData name="Fienen, Michael N" userId="9599ebcf-c84f-4688-9ae9-d4a366e1998e" providerId="ADAL" clId="{48FE348E-8888-0542-91AF-3D2981E19851}" dt="2022-12-16T04:17:07.616" v="886" actId="478"/>
          <ac:picMkLst>
            <pc:docMk/>
            <pc:sldMk cId="1244498339" sldId="265"/>
            <ac:picMk id="6" creationId="{3EE7DA80-AAD3-B632-68DD-B4CD7944BEC5}"/>
          </ac:picMkLst>
        </pc:picChg>
        <pc:picChg chg="add mod">
          <ac:chgData name="Fienen, Michael N" userId="9599ebcf-c84f-4688-9ae9-d4a366e1998e" providerId="ADAL" clId="{48FE348E-8888-0542-91AF-3D2981E19851}" dt="2022-12-16T04:13:20.280" v="866" actId="1076"/>
          <ac:picMkLst>
            <pc:docMk/>
            <pc:sldMk cId="1244498339" sldId="265"/>
            <ac:picMk id="7" creationId="{4C37575B-E70F-31CB-77B6-B52FC0C57B24}"/>
          </ac:picMkLst>
        </pc:picChg>
        <pc:picChg chg="add mod">
          <ac:chgData name="Fienen, Michael N" userId="9599ebcf-c84f-4688-9ae9-d4a366e1998e" providerId="ADAL" clId="{48FE348E-8888-0542-91AF-3D2981E19851}" dt="2022-12-16T04:17:12.537" v="887" actId="1076"/>
          <ac:picMkLst>
            <pc:docMk/>
            <pc:sldMk cId="1244498339" sldId="265"/>
            <ac:picMk id="8" creationId="{6AE2A897-C869-3AD1-6615-C44BE5B5BE9B}"/>
          </ac:picMkLst>
        </pc:picChg>
        <pc:picChg chg="add mod">
          <ac:chgData name="Fienen, Michael N" userId="9599ebcf-c84f-4688-9ae9-d4a366e1998e" providerId="ADAL" clId="{48FE348E-8888-0542-91AF-3D2981E19851}" dt="2022-12-16T04:16:59.505" v="885" actId="1076"/>
          <ac:picMkLst>
            <pc:docMk/>
            <pc:sldMk cId="1244498339" sldId="265"/>
            <ac:picMk id="9" creationId="{B9C268AD-D389-A9E5-2705-EA7195A50D36}"/>
          </ac:picMkLst>
        </pc:picChg>
        <pc:picChg chg="add del mod">
          <ac:chgData name="Fienen, Michael N" userId="9599ebcf-c84f-4688-9ae9-d4a366e1998e" providerId="ADAL" clId="{48FE348E-8888-0542-91AF-3D2981E19851}" dt="2022-12-16T04:21:28.164" v="963" actId="478"/>
          <ac:picMkLst>
            <pc:docMk/>
            <pc:sldMk cId="1244498339" sldId="265"/>
            <ac:picMk id="14" creationId="{70250C0C-2B5B-3EA6-6F0E-E8991B1E4C97}"/>
          </ac:picMkLst>
        </pc:picChg>
        <pc:picChg chg="add mod">
          <ac:chgData name="Fienen, Michael N" userId="9599ebcf-c84f-4688-9ae9-d4a366e1998e" providerId="ADAL" clId="{48FE348E-8888-0542-91AF-3D2981E19851}" dt="2022-12-16T04:21:54.510" v="973" actId="14100"/>
          <ac:picMkLst>
            <pc:docMk/>
            <pc:sldMk cId="1244498339" sldId="265"/>
            <ac:picMk id="15" creationId="{38FC8B61-1A7F-FD77-C556-DEB06138CDAA}"/>
          </ac:picMkLst>
        </pc:picChg>
      </pc:sldChg>
      <pc:sldChg chg="addSp delSp modSp new mod delAnim modAnim">
        <pc:chgData name="Fienen, Michael N" userId="9599ebcf-c84f-4688-9ae9-d4a366e1998e" providerId="ADAL" clId="{48FE348E-8888-0542-91AF-3D2981E19851}" dt="2022-12-16T16:03:49.497" v="1431"/>
        <pc:sldMkLst>
          <pc:docMk/>
          <pc:sldMk cId="3461188059" sldId="266"/>
        </pc:sldMkLst>
        <pc:spChg chg="mod">
          <ac:chgData name="Fienen, Michael N" userId="9599ebcf-c84f-4688-9ae9-d4a366e1998e" providerId="ADAL" clId="{48FE348E-8888-0542-91AF-3D2981E19851}" dt="2022-12-16T15:56:01.241" v="1216" actId="20577"/>
          <ac:spMkLst>
            <pc:docMk/>
            <pc:sldMk cId="3461188059" sldId="266"/>
            <ac:spMk id="2" creationId="{50928662-8F10-23D1-7032-BD177A4BCB7F}"/>
          </ac:spMkLst>
        </pc:spChg>
        <pc:spChg chg="del">
          <ac:chgData name="Fienen, Michael N" userId="9599ebcf-c84f-4688-9ae9-d4a366e1998e" providerId="ADAL" clId="{48FE348E-8888-0542-91AF-3D2981E19851}" dt="2022-12-16T15:39:54.156" v="1070" actId="478"/>
          <ac:spMkLst>
            <pc:docMk/>
            <pc:sldMk cId="3461188059" sldId="266"/>
            <ac:spMk id="3" creationId="{1DA8EE8C-B811-E247-0D18-3FFE9762D965}"/>
          </ac:spMkLst>
        </pc:spChg>
        <pc:spChg chg="add del mod">
          <ac:chgData name="Fienen, Michael N" userId="9599ebcf-c84f-4688-9ae9-d4a366e1998e" providerId="ADAL" clId="{48FE348E-8888-0542-91AF-3D2981E19851}" dt="2022-12-16T15:43:56.659" v="1132" actId="478"/>
          <ac:spMkLst>
            <pc:docMk/>
            <pc:sldMk cId="3461188059" sldId="266"/>
            <ac:spMk id="5" creationId="{C5FC6AC3-E420-34B1-022F-9D30A76AF9B2}"/>
          </ac:spMkLst>
        </pc:spChg>
        <pc:spChg chg="add mod">
          <ac:chgData name="Fienen, Michael N" userId="9599ebcf-c84f-4688-9ae9-d4a366e1998e" providerId="ADAL" clId="{48FE348E-8888-0542-91AF-3D2981E19851}" dt="2022-12-16T15:44:41.172" v="1138" actId="1076"/>
          <ac:spMkLst>
            <pc:docMk/>
            <pc:sldMk cId="3461188059" sldId="266"/>
            <ac:spMk id="6" creationId="{E9083317-51E8-9FA9-25EB-64CB07B60BB6}"/>
          </ac:spMkLst>
        </pc:spChg>
        <pc:spChg chg="add del mod">
          <ac:chgData name="Fienen, Michael N" userId="9599ebcf-c84f-4688-9ae9-d4a366e1998e" providerId="ADAL" clId="{48FE348E-8888-0542-91AF-3D2981E19851}" dt="2022-12-16T15:44:30.387" v="1137" actId="478"/>
          <ac:spMkLst>
            <pc:docMk/>
            <pc:sldMk cId="3461188059" sldId="266"/>
            <ac:spMk id="7" creationId="{2A0B79F7-57E9-E890-7723-C85D91DB5BE7}"/>
          </ac:spMkLst>
        </pc:spChg>
        <pc:spChg chg="add del mod">
          <ac:chgData name="Fienen, Michael N" userId="9599ebcf-c84f-4688-9ae9-d4a366e1998e" providerId="ADAL" clId="{48FE348E-8888-0542-91AF-3D2981E19851}" dt="2022-12-16T15:44:27.372" v="1135" actId="478"/>
          <ac:spMkLst>
            <pc:docMk/>
            <pc:sldMk cId="3461188059" sldId="266"/>
            <ac:spMk id="8" creationId="{58F55240-A073-3887-AB31-81736833796F}"/>
          </ac:spMkLst>
        </pc:spChg>
        <pc:spChg chg="add mod">
          <ac:chgData name="Fienen, Michael N" userId="9599ebcf-c84f-4688-9ae9-d4a366e1998e" providerId="ADAL" clId="{48FE348E-8888-0542-91AF-3D2981E19851}" dt="2022-12-16T15:44:41.172" v="1138" actId="1076"/>
          <ac:spMkLst>
            <pc:docMk/>
            <pc:sldMk cId="3461188059" sldId="266"/>
            <ac:spMk id="9" creationId="{615E8CBB-6D3B-D751-5DF6-5E86737969C1}"/>
          </ac:spMkLst>
        </pc:spChg>
        <pc:spChg chg="add del mod">
          <ac:chgData name="Fienen, Michael N" userId="9599ebcf-c84f-4688-9ae9-d4a366e1998e" providerId="ADAL" clId="{48FE348E-8888-0542-91AF-3D2981E19851}" dt="2022-12-16T15:44:28.384" v="1136" actId="478"/>
          <ac:spMkLst>
            <pc:docMk/>
            <pc:sldMk cId="3461188059" sldId="266"/>
            <ac:spMk id="10" creationId="{50DA243E-87EA-93C7-C7CF-17CD6BA1AF40}"/>
          </ac:spMkLst>
        </pc:spChg>
        <pc:spChg chg="add del mod">
          <ac:chgData name="Fienen, Michael N" userId="9599ebcf-c84f-4688-9ae9-d4a366e1998e" providerId="ADAL" clId="{48FE348E-8888-0542-91AF-3D2981E19851}" dt="2022-12-16T15:43:27.208" v="1125" actId="478"/>
          <ac:spMkLst>
            <pc:docMk/>
            <pc:sldMk cId="3461188059" sldId="266"/>
            <ac:spMk id="11" creationId="{3F092E73-57B7-5D49-4ADE-197189074A1B}"/>
          </ac:spMkLst>
        </pc:spChg>
        <pc:spChg chg="add del mod">
          <ac:chgData name="Fienen, Michael N" userId="9599ebcf-c84f-4688-9ae9-d4a366e1998e" providerId="ADAL" clId="{48FE348E-8888-0542-91AF-3D2981E19851}" dt="2022-12-16T15:43:27.634" v="1126" actId="478"/>
          <ac:spMkLst>
            <pc:docMk/>
            <pc:sldMk cId="3461188059" sldId="266"/>
            <ac:spMk id="12" creationId="{CB138994-4C2B-434B-0950-E5CA2DAC3245}"/>
          </ac:spMkLst>
        </pc:spChg>
        <pc:spChg chg="add del mod">
          <ac:chgData name="Fienen, Michael N" userId="9599ebcf-c84f-4688-9ae9-d4a366e1998e" providerId="ADAL" clId="{48FE348E-8888-0542-91AF-3D2981E19851}" dt="2022-12-16T15:43:28.354" v="1127" actId="478"/>
          <ac:spMkLst>
            <pc:docMk/>
            <pc:sldMk cId="3461188059" sldId="266"/>
            <ac:spMk id="13" creationId="{7C47C3BD-BCD8-0E3A-0188-0365423803C3}"/>
          </ac:spMkLst>
        </pc:spChg>
        <pc:spChg chg="add del mod">
          <ac:chgData name="Fienen, Michael N" userId="9599ebcf-c84f-4688-9ae9-d4a366e1998e" providerId="ADAL" clId="{48FE348E-8888-0542-91AF-3D2981E19851}" dt="2022-12-16T15:43:34.881" v="1128" actId="478"/>
          <ac:spMkLst>
            <pc:docMk/>
            <pc:sldMk cId="3461188059" sldId="266"/>
            <ac:spMk id="14" creationId="{C88271EA-596B-C88A-4DF4-290D495C7C12}"/>
          </ac:spMkLst>
        </pc:spChg>
        <pc:spChg chg="add del mod">
          <ac:chgData name="Fienen, Michael N" userId="9599ebcf-c84f-4688-9ae9-d4a366e1998e" providerId="ADAL" clId="{48FE348E-8888-0542-91AF-3D2981E19851}" dt="2022-12-16T15:43:34.881" v="1128" actId="478"/>
          <ac:spMkLst>
            <pc:docMk/>
            <pc:sldMk cId="3461188059" sldId="266"/>
            <ac:spMk id="15" creationId="{3BD6CE5D-658F-2E2D-E109-4DD036FE5B15}"/>
          </ac:spMkLst>
        </pc:spChg>
        <pc:spChg chg="add del mod">
          <ac:chgData name="Fienen, Michael N" userId="9599ebcf-c84f-4688-9ae9-d4a366e1998e" providerId="ADAL" clId="{48FE348E-8888-0542-91AF-3D2981E19851}" dt="2022-12-16T15:43:34.881" v="1128" actId="478"/>
          <ac:spMkLst>
            <pc:docMk/>
            <pc:sldMk cId="3461188059" sldId="266"/>
            <ac:spMk id="16" creationId="{C4C9F1DE-3AF8-2DF1-1F76-899518A2D40B}"/>
          </ac:spMkLst>
        </pc:spChg>
        <pc:spChg chg="add del mod">
          <ac:chgData name="Fienen, Michael N" userId="9599ebcf-c84f-4688-9ae9-d4a366e1998e" providerId="ADAL" clId="{48FE348E-8888-0542-91AF-3D2981E19851}" dt="2022-12-16T15:43:34.881" v="1128" actId="478"/>
          <ac:spMkLst>
            <pc:docMk/>
            <pc:sldMk cId="3461188059" sldId="266"/>
            <ac:spMk id="17" creationId="{AFF082F5-50CA-0BDF-5019-2B0FD52FF6BF}"/>
          </ac:spMkLst>
        </pc:spChg>
        <pc:spChg chg="add del mod">
          <ac:chgData name="Fienen, Michael N" userId="9599ebcf-c84f-4688-9ae9-d4a366e1998e" providerId="ADAL" clId="{48FE348E-8888-0542-91AF-3D2981E19851}" dt="2022-12-16T15:43:34.881" v="1128" actId="478"/>
          <ac:spMkLst>
            <pc:docMk/>
            <pc:sldMk cId="3461188059" sldId="266"/>
            <ac:spMk id="18" creationId="{280BFE86-4C66-39BF-957F-96B33DB39B52}"/>
          </ac:spMkLst>
        </pc:spChg>
        <pc:spChg chg="add del mod">
          <ac:chgData name="Fienen, Michael N" userId="9599ebcf-c84f-4688-9ae9-d4a366e1998e" providerId="ADAL" clId="{48FE348E-8888-0542-91AF-3D2981E19851}" dt="2022-12-16T15:43:34.881" v="1128" actId="478"/>
          <ac:spMkLst>
            <pc:docMk/>
            <pc:sldMk cId="3461188059" sldId="266"/>
            <ac:spMk id="19" creationId="{818759C9-3F8E-B376-E313-8012161108DD}"/>
          </ac:spMkLst>
        </pc:spChg>
        <pc:spChg chg="add del mod">
          <ac:chgData name="Fienen, Michael N" userId="9599ebcf-c84f-4688-9ae9-d4a366e1998e" providerId="ADAL" clId="{48FE348E-8888-0542-91AF-3D2981E19851}" dt="2022-12-16T15:43:34.881" v="1128" actId="478"/>
          <ac:spMkLst>
            <pc:docMk/>
            <pc:sldMk cId="3461188059" sldId="266"/>
            <ac:spMk id="20" creationId="{D05FE691-7132-12D1-EA53-64D101AC6A31}"/>
          </ac:spMkLst>
        </pc:spChg>
        <pc:spChg chg="add mod">
          <ac:chgData name="Fienen, Michael N" userId="9599ebcf-c84f-4688-9ae9-d4a366e1998e" providerId="ADAL" clId="{48FE348E-8888-0542-91AF-3D2981E19851}" dt="2022-12-16T15:44:41.172" v="1138" actId="1076"/>
          <ac:spMkLst>
            <pc:docMk/>
            <pc:sldMk cId="3461188059" sldId="266"/>
            <ac:spMk id="21" creationId="{3DBABB13-35D9-2F61-353F-A9996EE9381E}"/>
          </ac:spMkLst>
        </pc:spChg>
        <pc:spChg chg="add del mod">
          <ac:chgData name="Fienen, Michael N" userId="9599ebcf-c84f-4688-9ae9-d4a366e1998e" providerId="ADAL" clId="{48FE348E-8888-0542-91AF-3D2981E19851}" dt="2022-12-16T15:43:26.486" v="1124" actId="478"/>
          <ac:spMkLst>
            <pc:docMk/>
            <pc:sldMk cId="3461188059" sldId="266"/>
            <ac:spMk id="22" creationId="{E3BE91F2-5C9A-CCAB-ECF2-6F2E04C10353}"/>
          </ac:spMkLst>
        </pc:spChg>
        <pc:spChg chg="add del mod">
          <ac:chgData name="Fienen, Michael N" userId="9599ebcf-c84f-4688-9ae9-d4a366e1998e" providerId="ADAL" clId="{48FE348E-8888-0542-91AF-3D2981E19851}" dt="2022-12-16T15:43:23.540" v="1121" actId="478"/>
          <ac:spMkLst>
            <pc:docMk/>
            <pc:sldMk cId="3461188059" sldId="266"/>
            <ac:spMk id="23" creationId="{E66B7F94-2833-451D-8B16-2273D84C33C0}"/>
          </ac:spMkLst>
        </pc:spChg>
        <pc:spChg chg="add mod">
          <ac:chgData name="Fienen, Michael N" userId="9599ebcf-c84f-4688-9ae9-d4a366e1998e" providerId="ADAL" clId="{48FE348E-8888-0542-91AF-3D2981E19851}" dt="2022-12-16T15:44:41.172" v="1138" actId="1076"/>
          <ac:spMkLst>
            <pc:docMk/>
            <pc:sldMk cId="3461188059" sldId="266"/>
            <ac:spMk id="43" creationId="{3BBB2A44-21C5-7AF2-9B30-70F015C6791A}"/>
          </ac:spMkLst>
        </pc:spChg>
        <pc:spChg chg="add mod">
          <ac:chgData name="Fienen, Michael N" userId="9599ebcf-c84f-4688-9ae9-d4a366e1998e" providerId="ADAL" clId="{48FE348E-8888-0542-91AF-3D2981E19851}" dt="2022-12-16T15:46:08.499" v="1151" actId="207"/>
          <ac:spMkLst>
            <pc:docMk/>
            <pc:sldMk cId="3461188059" sldId="266"/>
            <ac:spMk id="44" creationId="{8A6ED33A-A780-C330-B8B5-608F50C90B1D}"/>
          </ac:spMkLst>
        </pc:spChg>
        <pc:spChg chg="add del mod">
          <ac:chgData name="Fienen, Michael N" userId="9599ebcf-c84f-4688-9ae9-d4a366e1998e" providerId="ADAL" clId="{48FE348E-8888-0542-91AF-3D2981E19851}" dt="2022-12-16T15:41:37.052" v="1098" actId="478"/>
          <ac:spMkLst>
            <pc:docMk/>
            <pc:sldMk cId="3461188059" sldId="266"/>
            <ac:spMk id="45" creationId="{D804C592-B781-A910-6FB2-6F1CE2C81EDC}"/>
          </ac:spMkLst>
        </pc:spChg>
        <pc:spChg chg="add mod">
          <ac:chgData name="Fienen, Michael N" userId="9599ebcf-c84f-4688-9ae9-d4a366e1998e" providerId="ADAL" clId="{48FE348E-8888-0542-91AF-3D2981E19851}" dt="2022-12-16T15:44:41.172" v="1138" actId="1076"/>
          <ac:spMkLst>
            <pc:docMk/>
            <pc:sldMk cId="3461188059" sldId="266"/>
            <ac:spMk id="46" creationId="{765CCAE6-EF3E-3978-9A28-D4D077E7854B}"/>
          </ac:spMkLst>
        </pc:spChg>
        <pc:spChg chg="add mod">
          <ac:chgData name="Fienen, Michael N" userId="9599ebcf-c84f-4688-9ae9-d4a366e1998e" providerId="ADAL" clId="{48FE348E-8888-0542-91AF-3D2981E19851}" dt="2022-12-16T15:45:26.975" v="1141" actId="108"/>
          <ac:spMkLst>
            <pc:docMk/>
            <pc:sldMk cId="3461188059" sldId="266"/>
            <ac:spMk id="47" creationId="{6EC62B47-1FF2-9300-91F9-9636AC353474}"/>
          </ac:spMkLst>
        </pc:spChg>
        <pc:spChg chg="add mod">
          <ac:chgData name="Fienen, Michael N" userId="9599ebcf-c84f-4688-9ae9-d4a366e1998e" providerId="ADAL" clId="{48FE348E-8888-0542-91AF-3D2981E19851}" dt="2022-12-16T15:46:15.911" v="1152" actId="207"/>
          <ac:spMkLst>
            <pc:docMk/>
            <pc:sldMk cId="3461188059" sldId="266"/>
            <ac:spMk id="48" creationId="{8D2B7A36-3FD9-A108-917A-7EB2DCD6C304}"/>
          </ac:spMkLst>
        </pc:spChg>
        <pc:spChg chg="add mod">
          <ac:chgData name="Fienen, Michael N" userId="9599ebcf-c84f-4688-9ae9-d4a366e1998e" providerId="ADAL" clId="{48FE348E-8888-0542-91AF-3D2981E19851}" dt="2022-12-16T15:45:01.102" v="1140" actId="108"/>
          <ac:spMkLst>
            <pc:docMk/>
            <pc:sldMk cId="3461188059" sldId="266"/>
            <ac:spMk id="49" creationId="{C8104846-650D-DD3B-10E0-ACEEB174F967}"/>
          </ac:spMkLst>
        </pc:spChg>
        <pc:spChg chg="add del mod">
          <ac:chgData name="Fienen, Michael N" userId="9599ebcf-c84f-4688-9ae9-d4a366e1998e" providerId="ADAL" clId="{48FE348E-8888-0542-91AF-3D2981E19851}" dt="2022-12-16T15:43:19.513" v="1120" actId="478"/>
          <ac:spMkLst>
            <pc:docMk/>
            <pc:sldMk cId="3461188059" sldId="266"/>
            <ac:spMk id="50" creationId="{91A248B0-E2D5-E67C-7558-0827D2C7FF96}"/>
          </ac:spMkLst>
        </pc:spChg>
        <pc:spChg chg="add mod">
          <ac:chgData name="Fienen, Michael N" userId="9599ebcf-c84f-4688-9ae9-d4a366e1998e" providerId="ADAL" clId="{48FE348E-8888-0542-91AF-3D2981E19851}" dt="2022-12-16T15:45:37.216" v="1144" actId="14100"/>
          <ac:spMkLst>
            <pc:docMk/>
            <pc:sldMk cId="3461188059" sldId="266"/>
            <ac:spMk id="51" creationId="{7981423A-8E68-2EB0-08D0-938D81D07F63}"/>
          </ac:spMkLst>
        </pc:spChg>
        <pc:spChg chg="add mod">
          <ac:chgData name="Fienen, Michael N" userId="9599ebcf-c84f-4688-9ae9-d4a366e1998e" providerId="ADAL" clId="{48FE348E-8888-0542-91AF-3D2981E19851}" dt="2022-12-16T15:46:03.423" v="1150" actId="207"/>
          <ac:spMkLst>
            <pc:docMk/>
            <pc:sldMk cId="3461188059" sldId="266"/>
            <ac:spMk id="52" creationId="{8F60EC7A-0B51-0509-1586-2C325422C5CD}"/>
          </ac:spMkLst>
        </pc:spChg>
        <pc:spChg chg="add mod">
          <ac:chgData name="Fienen, Michael N" userId="9599ebcf-c84f-4688-9ae9-d4a366e1998e" providerId="ADAL" clId="{48FE348E-8888-0542-91AF-3D2981E19851}" dt="2022-12-16T15:46:18.449" v="1153" actId="207"/>
          <ac:spMkLst>
            <pc:docMk/>
            <pc:sldMk cId="3461188059" sldId="266"/>
            <ac:spMk id="53" creationId="{82E3B5BE-8FE1-75E8-A163-721BAFA9BA17}"/>
          </ac:spMkLst>
        </pc:spChg>
        <pc:spChg chg="add mod">
          <ac:chgData name="Fienen, Michael N" userId="9599ebcf-c84f-4688-9ae9-d4a366e1998e" providerId="ADAL" clId="{48FE348E-8888-0542-91AF-3D2981E19851}" dt="2022-12-16T16:00:52.201" v="1338" actId="1076"/>
          <ac:spMkLst>
            <pc:docMk/>
            <pc:sldMk cId="3461188059" sldId="266"/>
            <ac:spMk id="63" creationId="{C27C748F-DC2B-FA66-DAC7-E8B3A2086D9B}"/>
          </ac:spMkLst>
        </pc:spChg>
        <pc:spChg chg="add mod">
          <ac:chgData name="Fienen, Michael N" userId="9599ebcf-c84f-4688-9ae9-d4a366e1998e" providerId="ADAL" clId="{48FE348E-8888-0542-91AF-3D2981E19851}" dt="2022-12-16T16:02:52.422" v="1427" actId="20577"/>
          <ac:spMkLst>
            <pc:docMk/>
            <pc:sldMk cId="3461188059" sldId="266"/>
            <ac:spMk id="65" creationId="{5D7ED10B-D829-257A-1A89-E8B5F725881F}"/>
          </ac:spMkLst>
        </pc:spChg>
        <pc:grpChg chg="add del">
          <ac:chgData name="Fienen, Michael N" userId="9599ebcf-c84f-4688-9ae9-d4a366e1998e" providerId="ADAL" clId="{48FE348E-8888-0542-91AF-3D2981E19851}" dt="2022-12-16T15:48:28.755" v="1167" actId="165"/>
          <ac:grpSpMkLst>
            <pc:docMk/>
            <pc:sldMk cId="3461188059" sldId="266"/>
            <ac:grpSpMk id="58" creationId="{A47AC112-1506-3F1D-84BD-514B7BA74F64}"/>
          </ac:grpSpMkLst>
        </pc:grpChg>
        <pc:grpChg chg="add">
          <ac:chgData name="Fienen, Michael N" userId="9599ebcf-c84f-4688-9ae9-d4a366e1998e" providerId="ADAL" clId="{48FE348E-8888-0542-91AF-3D2981E19851}" dt="2022-12-16T15:48:41.142" v="1171" actId="164"/>
          <ac:grpSpMkLst>
            <pc:docMk/>
            <pc:sldMk cId="3461188059" sldId="266"/>
            <ac:grpSpMk id="59" creationId="{E9417CDD-8D0E-844F-187B-6A269B761179}"/>
          </ac:grpSpMkLst>
        </pc:grpChg>
        <pc:grpChg chg="add mod">
          <ac:chgData name="Fienen, Michael N" userId="9599ebcf-c84f-4688-9ae9-d4a366e1998e" providerId="ADAL" clId="{48FE348E-8888-0542-91AF-3D2981E19851}" dt="2022-12-16T15:55:41.757" v="1194" actId="1036"/>
          <ac:grpSpMkLst>
            <pc:docMk/>
            <pc:sldMk cId="3461188059" sldId="266"/>
            <ac:grpSpMk id="60" creationId="{3B8EED12-6DB5-BEED-B11B-0E05F239EC30}"/>
          </ac:grpSpMkLst>
        </pc:grpChg>
        <pc:grpChg chg="add">
          <ac:chgData name="Fienen, Michael N" userId="9599ebcf-c84f-4688-9ae9-d4a366e1998e" providerId="ADAL" clId="{48FE348E-8888-0542-91AF-3D2981E19851}" dt="2022-12-16T16:03:02.659" v="1428" actId="164"/>
          <ac:grpSpMkLst>
            <pc:docMk/>
            <pc:sldMk cId="3461188059" sldId="266"/>
            <ac:grpSpMk id="68" creationId="{F43EC623-C7D0-395A-ADCD-0D47976EF3F0}"/>
          </ac:grpSpMkLst>
        </pc:grpChg>
        <pc:graphicFrameChg chg="add del mod">
          <ac:chgData name="Fienen, Michael N" userId="9599ebcf-c84f-4688-9ae9-d4a366e1998e" providerId="ADAL" clId="{48FE348E-8888-0542-91AF-3D2981E19851}" dt="2022-12-16T15:41:16.148" v="1093" actId="478"/>
          <ac:graphicFrameMkLst>
            <pc:docMk/>
            <pc:sldMk cId="3461188059" sldId="266"/>
            <ac:graphicFrameMk id="4" creationId="{DD550DD8-86DA-52F5-945A-51AF085BFF0E}"/>
          </ac:graphicFrameMkLst>
        </pc:graphicFrame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24" creationId="{3034E99C-7F1F-441B-0AF1-D119905E61AD}"/>
          </ac:picMkLst>
        </pc:picChg>
        <pc:picChg chg="add del mod">
          <ac:chgData name="Fienen, Michael N" userId="9599ebcf-c84f-4688-9ae9-d4a366e1998e" providerId="ADAL" clId="{48FE348E-8888-0542-91AF-3D2981E19851}" dt="2022-12-16T15:43:24.912" v="1122" actId="478"/>
          <ac:picMkLst>
            <pc:docMk/>
            <pc:sldMk cId="3461188059" sldId="266"/>
            <ac:picMk id="25" creationId="{0FB7E4A8-F5B3-5A6D-218E-F813A4966A87}"/>
          </ac:picMkLst>
        </pc:picChg>
        <pc:picChg chg="add del mod">
          <ac:chgData name="Fienen, Michael N" userId="9599ebcf-c84f-4688-9ae9-d4a366e1998e" providerId="ADAL" clId="{48FE348E-8888-0542-91AF-3D2981E19851}" dt="2022-12-16T15:43:26.017" v="1123" actId="478"/>
          <ac:picMkLst>
            <pc:docMk/>
            <pc:sldMk cId="3461188059" sldId="266"/>
            <ac:picMk id="26" creationId="{EF5FCFC6-11A5-F1C0-780C-6077587A7DFD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27" creationId="{4EED286B-D49D-30CC-38E5-CD9A4E604E29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28" creationId="{D75EDEA6-141B-8D34-962C-DAD8CE2BBD66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29" creationId="{C2B65971-19B1-94D1-5790-A1BB4FDDAA6B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30" creationId="{9EB242C6-B968-7784-3D47-074448D731F6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31" creationId="{977850BC-252E-87F9-1475-59B7C13BA972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32" creationId="{3BE1A1D2-CA90-D98E-A63F-19F7D36C6D2C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33" creationId="{07C99BAF-D210-3018-C773-00ADAEC48FB8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36" creationId="{5BC0BD9B-EA66-386D-7353-2E98562E815F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37" creationId="{D9ED9440-5363-24E2-71B2-6944AE3F9C56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38" creationId="{9A8E4E51-6D70-EF1E-DA03-D1C56703C18C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39" creationId="{411DA3F2-747F-5C13-C6B4-B0F61AE767AC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40" creationId="{D7C2893F-C3BF-95ED-40A0-F270DAC4969A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41" creationId="{C0F84141-7B29-5982-A8CD-22A510637482}"/>
          </ac:picMkLst>
        </pc:picChg>
        <pc:picChg chg="add mod">
          <ac:chgData name="Fienen, Michael N" userId="9599ebcf-c84f-4688-9ae9-d4a366e1998e" providerId="ADAL" clId="{48FE348E-8888-0542-91AF-3D2981E19851}" dt="2022-12-16T15:55:53.951" v="1201" actId="1036"/>
          <ac:picMkLst>
            <pc:docMk/>
            <pc:sldMk cId="3461188059" sldId="266"/>
            <ac:picMk id="42" creationId="{C2F033B5-4AEC-6767-A9C5-70F5B13F3E19}"/>
          </ac:picMkLst>
        </pc:picChg>
        <pc:picChg chg="add mod">
          <ac:chgData name="Fienen, Michael N" userId="9599ebcf-c84f-4688-9ae9-d4a366e1998e" providerId="ADAL" clId="{48FE348E-8888-0542-91AF-3D2981E19851}" dt="2022-12-16T15:46:43.634" v="1155" actId="1076"/>
          <ac:picMkLst>
            <pc:docMk/>
            <pc:sldMk cId="3461188059" sldId="266"/>
            <ac:picMk id="54" creationId="{85AD30A9-E2CD-DB45-0CDC-860404112BEE}"/>
          </ac:picMkLst>
        </pc:picChg>
        <pc:picChg chg="add mod topLvl">
          <ac:chgData name="Fienen, Michael N" userId="9599ebcf-c84f-4688-9ae9-d4a366e1998e" providerId="ADAL" clId="{48FE348E-8888-0542-91AF-3D2981E19851}" dt="2022-12-16T15:48:33.172" v="1168" actId="465"/>
          <ac:picMkLst>
            <pc:docMk/>
            <pc:sldMk cId="3461188059" sldId="266"/>
            <ac:picMk id="55" creationId="{0BB23BEB-112A-6058-AFA4-87E930AE4705}"/>
          </ac:picMkLst>
        </pc:picChg>
        <pc:picChg chg="add mod topLvl">
          <ac:chgData name="Fienen, Michael N" userId="9599ebcf-c84f-4688-9ae9-d4a366e1998e" providerId="ADAL" clId="{48FE348E-8888-0542-91AF-3D2981E19851}" dt="2022-12-16T15:48:33.172" v="1168" actId="465"/>
          <ac:picMkLst>
            <pc:docMk/>
            <pc:sldMk cId="3461188059" sldId="266"/>
            <ac:picMk id="56" creationId="{3F4A7C92-1702-9765-C741-BA6149E55D52}"/>
          </ac:picMkLst>
        </pc:picChg>
        <pc:picChg chg="add mod topLvl">
          <ac:chgData name="Fienen, Michael N" userId="9599ebcf-c84f-4688-9ae9-d4a366e1998e" providerId="ADAL" clId="{48FE348E-8888-0542-91AF-3D2981E19851}" dt="2022-12-16T15:48:33.172" v="1168" actId="465"/>
          <ac:picMkLst>
            <pc:docMk/>
            <pc:sldMk cId="3461188059" sldId="266"/>
            <ac:picMk id="57" creationId="{78A21B4C-2E02-23AE-4FDF-D9530892EC81}"/>
          </ac:picMkLst>
        </pc:picChg>
        <pc:picChg chg="add del mod">
          <ac:chgData name="Fienen, Michael N" userId="9599ebcf-c84f-4688-9ae9-d4a366e1998e" providerId="ADAL" clId="{48FE348E-8888-0542-91AF-3D2981E19851}" dt="2022-12-16T15:59:54.811" v="1225" actId="478"/>
          <ac:picMkLst>
            <pc:docMk/>
            <pc:sldMk cId="3461188059" sldId="266"/>
            <ac:picMk id="61" creationId="{249A893E-FC22-722B-C007-BD0349F86B48}"/>
          </ac:picMkLst>
        </pc:picChg>
        <pc:picChg chg="add mod">
          <ac:chgData name="Fienen, Michael N" userId="9599ebcf-c84f-4688-9ae9-d4a366e1998e" providerId="ADAL" clId="{48FE348E-8888-0542-91AF-3D2981E19851}" dt="2022-12-16T16:00:56.434" v="1339" actId="1076"/>
          <ac:picMkLst>
            <pc:docMk/>
            <pc:sldMk cId="3461188059" sldId="266"/>
            <ac:picMk id="62" creationId="{7B8A9858-6DD5-0092-D448-748F98976C29}"/>
          </ac:picMkLst>
        </pc:picChg>
        <pc:picChg chg="add mod">
          <ac:chgData name="Fienen, Michael N" userId="9599ebcf-c84f-4688-9ae9-d4a366e1998e" providerId="ADAL" clId="{48FE348E-8888-0542-91AF-3D2981E19851}" dt="2022-12-16T16:01:51.799" v="1341" actId="1076"/>
          <ac:picMkLst>
            <pc:docMk/>
            <pc:sldMk cId="3461188059" sldId="266"/>
            <ac:picMk id="64" creationId="{E8E68102-5E77-6CC5-F05B-058EDE3D1D84}"/>
          </ac:picMkLst>
        </pc:picChg>
        <pc:picChg chg="add mod">
          <ac:chgData name="Fienen, Michael N" userId="9599ebcf-c84f-4688-9ae9-d4a366e1998e" providerId="ADAL" clId="{48FE348E-8888-0542-91AF-3D2981E19851}" dt="2022-12-16T16:02:32.917" v="1402" actId="1035"/>
          <ac:picMkLst>
            <pc:docMk/>
            <pc:sldMk cId="3461188059" sldId="266"/>
            <ac:picMk id="66" creationId="{D5AC637B-A2FD-AF6B-9AEC-505831632BF0}"/>
          </ac:picMkLst>
        </pc:picChg>
        <pc:picChg chg="add mod">
          <ac:chgData name="Fienen, Michael N" userId="9599ebcf-c84f-4688-9ae9-d4a366e1998e" providerId="ADAL" clId="{48FE348E-8888-0542-91AF-3D2981E19851}" dt="2022-12-16T16:02:40.832" v="1404" actId="1076"/>
          <ac:picMkLst>
            <pc:docMk/>
            <pc:sldMk cId="3461188059" sldId="266"/>
            <ac:picMk id="67" creationId="{993B52A1-6630-7E3D-912E-FEBF9F575496}"/>
          </ac:picMkLst>
        </pc:picChg>
        <pc:cxnChg chg="add mod">
          <ac:chgData name="Fienen, Michael N" userId="9599ebcf-c84f-4688-9ae9-d4a366e1998e" providerId="ADAL" clId="{48FE348E-8888-0542-91AF-3D2981E19851}" dt="2022-12-16T15:44:41.172" v="1138" actId="1076"/>
          <ac:cxnSpMkLst>
            <pc:docMk/>
            <pc:sldMk cId="3461188059" sldId="266"/>
            <ac:cxnSpMk id="34" creationId="{5F064347-4D42-FDA8-E7BB-C39BA3B3A529}"/>
          </ac:cxnSpMkLst>
        </pc:cxnChg>
        <pc:cxnChg chg="add mod">
          <ac:chgData name="Fienen, Michael N" userId="9599ebcf-c84f-4688-9ae9-d4a366e1998e" providerId="ADAL" clId="{48FE348E-8888-0542-91AF-3D2981E19851}" dt="2022-12-16T15:44:41.172" v="1138" actId="1076"/>
          <ac:cxnSpMkLst>
            <pc:docMk/>
            <pc:sldMk cId="3461188059" sldId="266"/>
            <ac:cxnSpMk id="35" creationId="{49A084C2-592A-184F-9BA3-B240B0D3CFF7}"/>
          </ac:cxnSpMkLst>
        </pc:cxnChg>
      </pc:sldChg>
      <pc:sldChg chg="addSp delSp modSp new mod delAnim modAnim">
        <pc:chgData name="Fienen, Michael N" userId="9599ebcf-c84f-4688-9ae9-d4a366e1998e" providerId="ADAL" clId="{48FE348E-8888-0542-91AF-3D2981E19851}" dt="2022-12-16T16:12:12.743" v="1669"/>
        <pc:sldMkLst>
          <pc:docMk/>
          <pc:sldMk cId="4231525390" sldId="267"/>
        </pc:sldMkLst>
        <pc:spChg chg="mod">
          <ac:chgData name="Fienen, Michael N" userId="9599ebcf-c84f-4688-9ae9-d4a366e1998e" providerId="ADAL" clId="{48FE348E-8888-0542-91AF-3D2981E19851}" dt="2022-12-16T16:04:48.811" v="1528" actId="20577"/>
          <ac:spMkLst>
            <pc:docMk/>
            <pc:sldMk cId="4231525390" sldId="267"/>
            <ac:spMk id="2" creationId="{F6F96765-2442-25E6-7143-442E0BD422F2}"/>
          </ac:spMkLst>
        </pc:spChg>
        <pc:spChg chg="del">
          <ac:chgData name="Fienen, Michael N" userId="9599ebcf-c84f-4688-9ae9-d4a366e1998e" providerId="ADAL" clId="{48FE348E-8888-0542-91AF-3D2981E19851}" dt="2022-12-16T16:04:51.438" v="1529" actId="478"/>
          <ac:spMkLst>
            <pc:docMk/>
            <pc:sldMk cId="4231525390" sldId="267"/>
            <ac:spMk id="3" creationId="{6EF9B437-E04E-8AA6-D891-17576FF3514D}"/>
          </ac:spMkLst>
        </pc:spChg>
        <pc:spChg chg="add mod">
          <ac:chgData name="Fienen, Michael N" userId="9599ebcf-c84f-4688-9ae9-d4a366e1998e" providerId="ADAL" clId="{48FE348E-8888-0542-91AF-3D2981E19851}" dt="2022-12-16T16:05:32.591" v="1567" actId="1076"/>
          <ac:spMkLst>
            <pc:docMk/>
            <pc:sldMk cId="4231525390" sldId="267"/>
            <ac:spMk id="5" creationId="{F5A7EB51-00D9-4E2A-2F43-876720BBA9F1}"/>
          </ac:spMkLst>
        </pc:spChg>
        <pc:spChg chg="add mod">
          <ac:chgData name="Fienen, Michael N" userId="9599ebcf-c84f-4688-9ae9-d4a366e1998e" providerId="ADAL" clId="{48FE348E-8888-0542-91AF-3D2981E19851}" dt="2022-12-16T16:11:09.146" v="1653"/>
          <ac:spMkLst>
            <pc:docMk/>
            <pc:sldMk cId="4231525390" sldId="267"/>
            <ac:spMk id="10" creationId="{9FB2DEA7-1254-4837-2083-10C917084A11}"/>
          </ac:spMkLst>
        </pc:spChg>
        <pc:picChg chg="add mod">
          <ac:chgData name="Fienen, Michael N" userId="9599ebcf-c84f-4688-9ae9-d4a366e1998e" providerId="ADAL" clId="{48FE348E-8888-0542-91AF-3D2981E19851}" dt="2022-12-16T16:04:56.051" v="1531" actId="1076"/>
          <ac:picMkLst>
            <pc:docMk/>
            <pc:sldMk cId="4231525390" sldId="267"/>
            <ac:picMk id="4" creationId="{25130DF7-890A-1562-94C8-04A018476424}"/>
          </ac:picMkLst>
        </pc:picChg>
        <pc:picChg chg="add mod">
          <ac:chgData name="Fienen, Michael N" userId="9599ebcf-c84f-4688-9ae9-d4a366e1998e" providerId="ADAL" clId="{48FE348E-8888-0542-91AF-3D2981E19851}" dt="2022-12-16T16:09:12.917" v="1590" actId="12789"/>
          <ac:picMkLst>
            <pc:docMk/>
            <pc:sldMk cId="4231525390" sldId="267"/>
            <ac:picMk id="6" creationId="{13967057-8769-DC34-5FDE-51AA5D7C95D8}"/>
          </ac:picMkLst>
        </pc:picChg>
        <pc:picChg chg="add mod">
          <ac:chgData name="Fienen, Michael N" userId="9599ebcf-c84f-4688-9ae9-d4a366e1998e" providerId="ADAL" clId="{48FE348E-8888-0542-91AF-3D2981E19851}" dt="2022-12-16T16:09:12.917" v="1590" actId="12789"/>
          <ac:picMkLst>
            <pc:docMk/>
            <pc:sldMk cId="4231525390" sldId="267"/>
            <ac:picMk id="7" creationId="{D2810DF7-7987-1FE9-279E-F1512CD52F37}"/>
          </ac:picMkLst>
        </pc:picChg>
        <pc:picChg chg="add mod">
          <ac:chgData name="Fienen, Michael N" userId="9599ebcf-c84f-4688-9ae9-d4a366e1998e" providerId="ADAL" clId="{48FE348E-8888-0542-91AF-3D2981E19851}" dt="2022-12-16T16:09:12.917" v="1590" actId="12789"/>
          <ac:picMkLst>
            <pc:docMk/>
            <pc:sldMk cId="4231525390" sldId="267"/>
            <ac:picMk id="8" creationId="{1FA4A69A-3140-A800-02BF-2551EFC57719}"/>
          </ac:picMkLst>
        </pc:picChg>
        <pc:picChg chg="add del mod">
          <ac:chgData name="Fienen, Michael N" userId="9599ebcf-c84f-4688-9ae9-d4a366e1998e" providerId="ADAL" clId="{48FE348E-8888-0542-91AF-3D2981E19851}" dt="2022-12-16T16:12:02.615" v="1665" actId="478"/>
          <ac:picMkLst>
            <pc:docMk/>
            <pc:sldMk cId="4231525390" sldId="267"/>
            <ac:picMk id="9" creationId="{E27D41AA-8B12-15F4-02FB-977BFC915A5C}"/>
          </ac:picMkLst>
        </pc:picChg>
        <pc:picChg chg="add mod">
          <ac:chgData name="Fienen, Michael N" userId="9599ebcf-c84f-4688-9ae9-d4a366e1998e" providerId="ADAL" clId="{48FE348E-8888-0542-91AF-3D2981E19851}" dt="2022-12-16T16:11:21.804" v="1654" actId="1076"/>
          <ac:picMkLst>
            <pc:docMk/>
            <pc:sldMk cId="4231525390" sldId="267"/>
            <ac:picMk id="11" creationId="{64D49CAA-BC90-E497-FBE4-E7B3FDF69211}"/>
          </ac:picMkLst>
        </pc:picChg>
        <pc:picChg chg="add mod">
          <ac:chgData name="Fienen, Michael N" userId="9599ebcf-c84f-4688-9ae9-d4a366e1998e" providerId="ADAL" clId="{48FE348E-8888-0542-91AF-3D2981E19851}" dt="2022-12-16T16:12:05.971" v="1666" actId="1076"/>
          <ac:picMkLst>
            <pc:docMk/>
            <pc:sldMk cId="4231525390" sldId="267"/>
            <ac:picMk id="12" creationId="{70907B51-5558-9927-EA1A-ADE7D6DEA061}"/>
          </ac:picMkLst>
        </pc:picChg>
      </pc:sldChg>
      <pc:sldChg chg="addSp delSp modSp new mod addAnim delAnim modAnim">
        <pc:chgData name="Fienen, Michael N" userId="9599ebcf-c84f-4688-9ae9-d4a366e1998e" providerId="ADAL" clId="{48FE348E-8888-0542-91AF-3D2981E19851}" dt="2022-12-23T20:57:32.894" v="4001"/>
        <pc:sldMkLst>
          <pc:docMk/>
          <pc:sldMk cId="1305616347" sldId="268"/>
        </pc:sldMkLst>
        <pc:spChg chg="mod">
          <ac:chgData name="Fienen, Michael N" userId="9599ebcf-c84f-4688-9ae9-d4a366e1998e" providerId="ADAL" clId="{48FE348E-8888-0542-91AF-3D2981E19851}" dt="2022-12-16T16:18:27.586" v="1696" actId="20577"/>
          <ac:spMkLst>
            <pc:docMk/>
            <pc:sldMk cId="1305616347" sldId="268"/>
            <ac:spMk id="2" creationId="{489CC5F5-372B-7A7E-34BA-A6333BD40BB2}"/>
          </ac:spMkLst>
        </pc:spChg>
        <pc:spChg chg="del">
          <ac:chgData name="Fienen, Michael N" userId="9599ebcf-c84f-4688-9ae9-d4a366e1998e" providerId="ADAL" clId="{48FE348E-8888-0542-91AF-3D2981E19851}" dt="2022-12-16T16:18:30.242" v="1697" actId="478"/>
          <ac:spMkLst>
            <pc:docMk/>
            <pc:sldMk cId="1305616347" sldId="268"/>
            <ac:spMk id="3" creationId="{D071AEF3-FF00-2CAB-7117-5E107AA14FE7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6" creationId="{ACC2F9B3-132A-C545-C2DE-DC77FD6C7115}"/>
          </ac:spMkLst>
        </pc:spChg>
        <pc:spChg chg="del mod topLvl">
          <ac:chgData name="Fienen, Michael N" userId="9599ebcf-c84f-4688-9ae9-d4a366e1998e" providerId="ADAL" clId="{48FE348E-8888-0542-91AF-3D2981E19851}" dt="2022-12-16T16:19:05.406" v="1702" actId="478"/>
          <ac:spMkLst>
            <pc:docMk/>
            <pc:sldMk cId="1305616347" sldId="268"/>
            <ac:spMk id="7" creationId="{3A4D7244-533D-C592-369F-30586434194E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8" creationId="{E68AFA28-EC3B-5B8A-2360-70CC855C530F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9" creationId="{E1AB4A19-E0C0-15BD-3029-4AEEACD30D35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10" creationId="{F6A820CC-8288-548C-A9D5-1C0B81A47656}"/>
          </ac:spMkLst>
        </pc:spChg>
        <pc:spChg chg="del mod topLvl">
          <ac:chgData name="Fienen, Michael N" userId="9599ebcf-c84f-4688-9ae9-d4a366e1998e" providerId="ADAL" clId="{48FE348E-8888-0542-91AF-3D2981E19851}" dt="2022-12-16T16:19:15.760" v="1708" actId="478"/>
          <ac:spMkLst>
            <pc:docMk/>
            <pc:sldMk cId="1305616347" sldId="268"/>
            <ac:spMk id="11" creationId="{8B1425EE-9AB7-1DBE-6729-7B3C399685E5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12" creationId="{3C1788EF-D128-9CEE-D338-FBFF3511C50C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13" creationId="{0230648E-2637-6511-DD30-DD9105A04805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14" creationId="{24CF9635-8C50-E40E-E222-40A681D5A4E1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15" creationId="{315B9C7E-0B1F-4C7B-0A42-F7F406840763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16" creationId="{C111736E-B291-A930-4093-21F3F1639B3D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17" creationId="{E20A2E73-B722-5293-A1D9-14A0A3178AD2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18" creationId="{2CD96DEC-0F1F-E453-6BD8-F064B16F634C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19" creationId="{819797E2-4F3A-FC4B-DF3A-E3958E4F176A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20" creationId="{4C154610-07CD-9A8C-653C-B611A444351D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21" creationId="{D5B54573-24D1-4CDE-0154-5D5D5DE8B739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22" creationId="{E7B6C428-E494-D07D-8F91-8B11EB9285FB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23" creationId="{818E2301-F916-554B-479C-1E7ED11349C8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24" creationId="{26EBD124-29E7-7B58-A939-307247FA2D52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25" creationId="{CC529985-6AE5-241E-F204-AE94C996A838}"/>
          </ac:spMkLst>
        </pc:spChg>
        <pc:spChg chg="del mod topLvl">
          <ac:chgData name="Fienen, Michael N" userId="9599ebcf-c84f-4688-9ae9-d4a366e1998e" providerId="ADAL" clId="{48FE348E-8888-0542-91AF-3D2981E19851}" dt="2022-12-16T16:19:25.863" v="1711" actId="478"/>
          <ac:spMkLst>
            <pc:docMk/>
            <pc:sldMk cId="1305616347" sldId="268"/>
            <ac:spMk id="26" creationId="{E420017B-5FF5-58CB-CAA5-770DD825231B}"/>
          </ac:spMkLst>
        </pc:spChg>
        <pc:spChg chg="del mod topLvl">
          <ac:chgData name="Fienen, Michael N" userId="9599ebcf-c84f-4688-9ae9-d4a366e1998e" providerId="ADAL" clId="{48FE348E-8888-0542-91AF-3D2981E19851}" dt="2022-12-16T16:19:17.107" v="1709" actId="478"/>
          <ac:spMkLst>
            <pc:docMk/>
            <pc:sldMk cId="1305616347" sldId="268"/>
            <ac:spMk id="27" creationId="{F360E743-EF89-7862-AF03-A00EE6EEFB6B}"/>
          </ac:spMkLst>
        </pc:spChg>
        <pc:spChg chg="del mod topLvl">
          <ac:chgData name="Fienen, Michael N" userId="9599ebcf-c84f-4688-9ae9-d4a366e1998e" providerId="ADAL" clId="{48FE348E-8888-0542-91AF-3D2981E19851}" dt="2022-12-16T16:19:14.205" v="1707" actId="478"/>
          <ac:spMkLst>
            <pc:docMk/>
            <pc:sldMk cId="1305616347" sldId="268"/>
            <ac:spMk id="28" creationId="{0E7B0F44-633C-3FA6-F87C-9442F4DFB847}"/>
          </ac:spMkLst>
        </pc:spChg>
        <pc:spChg chg="del mod topLvl">
          <ac:chgData name="Fienen, Michael N" userId="9599ebcf-c84f-4688-9ae9-d4a366e1998e" providerId="ADAL" clId="{48FE348E-8888-0542-91AF-3D2981E19851}" dt="2022-12-16T16:19:13.191" v="1706" actId="478"/>
          <ac:spMkLst>
            <pc:docMk/>
            <pc:sldMk cId="1305616347" sldId="268"/>
            <ac:spMk id="29" creationId="{601F4A15-415A-AAB5-938C-7368C212A9DD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30" creationId="{FE05AA47-BA86-7188-8694-823398312759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31" creationId="{93613EC3-FEC4-D90F-B43E-E8B24D191F6A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32" creationId="{7D24FB63-7D44-B6DF-D8FF-FD73845C3612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33" creationId="{D75B803C-D253-698C-70AF-08AE80334FAD}"/>
          </ac:spMkLst>
        </pc:spChg>
        <pc:spChg chg="add mod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34" creationId="{2461D3C3-FD5E-1E5C-A21C-8F63FD564BA5}"/>
          </ac:spMkLst>
        </pc:spChg>
        <pc:spChg chg="add mod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35" creationId="{D5512743-8A73-59BC-3FCC-680039B1230C}"/>
          </ac:spMkLst>
        </pc:spChg>
        <pc:spChg chg="add mod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36" creationId="{01917BE8-1A57-03AD-2A62-1986785C83D2}"/>
          </ac:spMkLst>
        </pc:spChg>
        <pc:spChg chg="mod">
          <ac:chgData name="Fienen, Michael N" userId="9599ebcf-c84f-4688-9ae9-d4a366e1998e" providerId="ADAL" clId="{48FE348E-8888-0542-91AF-3D2981E19851}" dt="2022-12-16T16:18:49.874" v="1698"/>
          <ac:spMkLst>
            <pc:docMk/>
            <pc:sldMk cId="1305616347" sldId="268"/>
            <ac:spMk id="44" creationId="{7F4264F3-BAA1-6F02-0F62-36C8E4EE9B85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47" creationId="{0BF2CA10-8783-0744-12B9-0008A2764EAB}"/>
          </ac:spMkLst>
        </pc:spChg>
        <pc:spChg chg="mod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50" creationId="{786C0632-0022-3CC0-EDA2-1D86D3F06789}"/>
          </ac:spMkLst>
        </pc:spChg>
        <pc:spChg chg="add mod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52" creationId="{6177A865-FAA1-8334-7FF9-647CD9032132}"/>
          </ac:spMkLst>
        </pc:spChg>
        <pc:spChg chg="del mod topLvl">
          <ac:chgData name="Fienen, Michael N" userId="9599ebcf-c84f-4688-9ae9-d4a366e1998e" providerId="ADAL" clId="{48FE348E-8888-0542-91AF-3D2981E19851}" dt="2022-12-16T16:25:06.255" v="1751" actId="478"/>
          <ac:spMkLst>
            <pc:docMk/>
            <pc:sldMk cId="1305616347" sldId="268"/>
            <ac:spMk id="54" creationId="{4A3A4BEB-C578-9E65-44E9-82C0371F3C71}"/>
          </ac:spMkLst>
        </pc:spChg>
        <pc:spChg chg="del mod topLvl">
          <ac:chgData name="Fienen, Michael N" userId="9599ebcf-c84f-4688-9ae9-d4a366e1998e" providerId="ADAL" clId="{48FE348E-8888-0542-91AF-3D2981E19851}" dt="2022-12-16T16:25:06.255" v="1751" actId="478"/>
          <ac:spMkLst>
            <pc:docMk/>
            <pc:sldMk cId="1305616347" sldId="268"/>
            <ac:spMk id="55" creationId="{C248F4C7-A635-1E6E-DC46-4EDA44616EB2}"/>
          </ac:spMkLst>
        </pc:spChg>
        <pc:spChg chg="del mod topLvl">
          <ac:chgData name="Fienen, Michael N" userId="9599ebcf-c84f-4688-9ae9-d4a366e1998e" providerId="ADAL" clId="{48FE348E-8888-0542-91AF-3D2981E19851}" dt="2022-12-16T16:25:06.255" v="1751" actId="478"/>
          <ac:spMkLst>
            <pc:docMk/>
            <pc:sldMk cId="1305616347" sldId="268"/>
            <ac:spMk id="56" creationId="{97373D7A-F60A-63CE-CB37-57D334F6BAF6}"/>
          </ac:spMkLst>
        </pc:spChg>
        <pc:spChg chg="del mod topLvl">
          <ac:chgData name="Fienen, Michael N" userId="9599ebcf-c84f-4688-9ae9-d4a366e1998e" providerId="ADAL" clId="{48FE348E-8888-0542-91AF-3D2981E19851}" dt="2022-12-16T16:25:08.975" v="1752" actId="478"/>
          <ac:spMkLst>
            <pc:docMk/>
            <pc:sldMk cId="1305616347" sldId="268"/>
            <ac:spMk id="57" creationId="{3F421F21-CE27-817E-013C-37B94DDD7DC7}"/>
          </ac:spMkLst>
        </pc:spChg>
        <pc:spChg chg="del mod topLvl">
          <ac:chgData name="Fienen, Michael N" userId="9599ebcf-c84f-4688-9ae9-d4a366e1998e" providerId="ADAL" clId="{48FE348E-8888-0542-91AF-3D2981E19851}" dt="2022-12-16T16:25:08.975" v="1752" actId="478"/>
          <ac:spMkLst>
            <pc:docMk/>
            <pc:sldMk cId="1305616347" sldId="268"/>
            <ac:spMk id="58" creationId="{28D8E62F-4DE8-D844-7EA2-05989BDC26FB}"/>
          </ac:spMkLst>
        </pc:spChg>
        <pc:spChg chg="del mod topLvl">
          <ac:chgData name="Fienen, Michael N" userId="9599ebcf-c84f-4688-9ae9-d4a366e1998e" providerId="ADAL" clId="{48FE348E-8888-0542-91AF-3D2981E19851}" dt="2022-12-16T16:25:08.975" v="1752" actId="478"/>
          <ac:spMkLst>
            <pc:docMk/>
            <pc:sldMk cId="1305616347" sldId="268"/>
            <ac:spMk id="59" creationId="{06EB2249-7F95-CE73-159F-C435AADF1C09}"/>
          </ac:spMkLst>
        </pc:spChg>
        <pc:spChg chg="del mod topLvl">
          <ac:chgData name="Fienen, Michael N" userId="9599ebcf-c84f-4688-9ae9-d4a366e1998e" providerId="ADAL" clId="{48FE348E-8888-0542-91AF-3D2981E19851}" dt="2022-12-16T16:25:06.255" v="1751" actId="478"/>
          <ac:spMkLst>
            <pc:docMk/>
            <pc:sldMk cId="1305616347" sldId="268"/>
            <ac:spMk id="60" creationId="{73641F7B-71A9-9224-F37A-A5D93A89CEDB}"/>
          </ac:spMkLst>
        </pc:spChg>
        <pc:spChg chg="del mod topLvl">
          <ac:chgData name="Fienen, Michael N" userId="9599ebcf-c84f-4688-9ae9-d4a366e1998e" providerId="ADAL" clId="{48FE348E-8888-0542-91AF-3D2981E19851}" dt="2022-12-16T16:25:06.255" v="1751" actId="478"/>
          <ac:spMkLst>
            <pc:docMk/>
            <pc:sldMk cId="1305616347" sldId="268"/>
            <ac:spMk id="61" creationId="{CDA39AB1-D4CB-EF4A-2955-81129F039000}"/>
          </ac:spMkLst>
        </pc:spChg>
        <pc:spChg chg="del mod topLvl">
          <ac:chgData name="Fienen, Michael N" userId="9599ebcf-c84f-4688-9ae9-d4a366e1998e" providerId="ADAL" clId="{48FE348E-8888-0542-91AF-3D2981E19851}" dt="2022-12-16T16:25:08.975" v="1752" actId="478"/>
          <ac:spMkLst>
            <pc:docMk/>
            <pc:sldMk cId="1305616347" sldId="268"/>
            <ac:spMk id="78" creationId="{AAEC2312-C9EC-3434-C7DD-C5A038810D79}"/>
          </ac:spMkLst>
        </pc:spChg>
        <pc:spChg chg="add mod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82" creationId="{5C6F15BC-1829-EF72-6078-7E2C3E7A8A0E}"/>
          </ac:spMkLst>
        </pc:spChg>
        <pc:spChg chg="add mod">
          <ac:chgData name="Fienen, Michael N" userId="9599ebcf-c84f-4688-9ae9-d4a366e1998e" providerId="ADAL" clId="{48FE348E-8888-0542-91AF-3D2981E19851}" dt="2022-12-23T20:55:38.611" v="3983" actId="1076"/>
          <ac:spMkLst>
            <pc:docMk/>
            <pc:sldMk cId="1305616347" sldId="268"/>
            <ac:spMk id="83" creationId="{C9B73C28-2C5B-00E4-C30C-0F7D5E0894D8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86" creationId="{B08A9595-304E-D05F-2D28-257A26661B51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87" creationId="{636DC200-804E-D4E2-6850-63EE5469401B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88" creationId="{C9751E68-E0D5-AEF2-3F5F-73B0BCFECEFF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89" creationId="{D16C9212-C275-53D6-E10B-08E839535031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90" creationId="{D880A818-20C2-8A36-7854-6F88EC689CC5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91" creationId="{6905A02C-3D1B-F26A-4387-DB69FD4EE3FC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92" creationId="{3287E817-78A4-CF2E-C1A3-833F6BDA84AE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93" creationId="{F121B730-C96B-73C2-362B-A01D3445FD6C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94" creationId="{2A507DA0-1FFD-0656-FAAF-602F72795848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95" creationId="{692F5C33-391D-887A-1AAB-775783F1F017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96" creationId="{13F069EB-6072-5A2C-BE15-F52BF9F7D7B4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97" creationId="{5419ACA8-3FDF-0560-BFEB-0F6B52E3305A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98" creationId="{AD0C4B65-491F-2DC5-2B78-6035BE4FD4AE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99" creationId="{0164A5B6-C3D8-C1B7-5403-AE69C1A4F017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01" creationId="{0196486F-37AA-7E4A-15B0-A20D340EB45B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02" creationId="{5BF813B0-18D0-0706-220A-06DE92957573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03" creationId="{DE1545FC-B148-B233-7870-58E32AC4C31A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04" creationId="{3F5CA4A8-F913-FF2B-B977-F43D8ED63FC5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05" creationId="{3FC2AB30-D7C1-28CA-FF9C-B7C0E41B3E1D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06" creationId="{E8CA010D-6529-2C98-EE76-780990C8B395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07" creationId="{B4CA77F2-1DAF-F094-AE6E-14ABFDFDEF1E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08" creationId="{2D5A25C2-C2C3-30F8-D562-51726CA6B9B7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09" creationId="{88A2B11C-EBF1-F7EC-C3D9-4BB0381DCB95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10" creationId="{C25D672C-F2A2-7385-2103-5AD9F99EA9F8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11" creationId="{88AD811C-230D-DEE0-CC59-9B717664EFF9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12" creationId="{FF36DA5D-EBD8-9F40-8DE7-88417DB5D60A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13" creationId="{1D1BFCA5-04E1-2076-CB34-AE1B03BF18D6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14" creationId="{F552463C-F4DC-5CEA-0B0F-BFC55B6F93A3}"/>
          </ac:spMkLst>
        </pc:spChg>
        <pc:grpChg chg="add del mod">
          <ac:chgData name="Fienen, Michael N" userId="9599ebcf-c84f-4688-9ae9-d4a366e1998e" providerId="ADAL" clId="{48FE348E-8888-0542-91AF-3D2981E19851}" dt="2022-12-16T16:18:59.433" v="1699" actId="165"/>
          <ac:grpSpMkLst>
            <pc:docMk/>
            <pc:sldMk cId="1305616347" sldId="268"/>
            <ac:grpSpMk id="4" creationId="{90F6F69B-1920-F24C-305B-DAD067CBCDDA}"/>
          </ac:grpSpMkLst>
        </pc:grpChg>
        <pc:grpChg chg="add del mod topLvl">
          <ac:chgData name="Fienen, Michael N" userId="9599ebcf-c84f-4688-9ae9-d4a366e1998e" providerId="ADAL" clId="{48FE348E-8888-0542-91AF-3D2981E19851}" dt="2022-12-16T16:19:10.364" v="1705" actId="165"/>
          <ac:grpSpMkLst>
            <pc:docMk/>
            <pc:sldMk cId="1305616347" sldId="268"/>
            <ac:grpSpMk id="5" creationId="{EA6FB9B7-0EEA-A690-1FC9-5BF75BB5FC16}"/>
          </ac:grpSpMkLst>
        </pc:grpChg>
        <pc:grpChg chg="add del mod">
          <ac:chgData name="Fienen, Michael N" userId="9599ebcf-c84f-4688-9ae9-d4a366e1998e" providerId="ADAL" clId="{48FE348E-8888-0542-91AF-3D2981E19851}" dt="2022-12-16T16:19:04.309" v="1701" actId="478"/>
          <ac:grpSpMkLst>
            <pc:docMk/>
            <pc:sldMk cId="1305616347" sldId="268"/>
            <ac:grpSpMk id="43" creationId="{33CDD5A6-F9BE-258B-3CFA-BC5F1F6D794C}"/>
          </ac:grpSpMkLst>
        </pc:grpChg>
        <pc:grpChg chg="add del mod">
          <ac:chgData name="Fienen, Michael N" userId="9599ebcf-c84f-4688-9ae9-d4a366e1998e" providerId="ADAL" clId="{48FE348E-8888-0542-91AF-3D2981E19851}" dt="2022-12-16T16:28:47.101" v="1767" actId="165"/>
          <ac:grpSpMkLst>
            <pc:docMk/>
            <pc:sldMk cId="1305616347" sldId="268"/>
            <ac:grpSpMk id="46" creationId="{7E106AB4-A415-A3EF-CCC3-C6859ED7DD7A}"/>
          </ac:grpSpMkLst>
        </pc:grpChg>
        <pc:grpChg chg="add mod">
          <ac:chgData name="Fienen, Michael N" userId="9599ebcf-c84f-4688-9ae9-d4a366e1998e" providerId="ADAL" clId="{48FE348E-8888-0542-91AF-3D2981E19851}" dt="2022-12-23T20:55:19.283" v="3978" actId="1076"/>
          <ac:grpSpMkLst>
            <pc:docMk/>
            <pc:sldMk cId="1305616347" sldId="268"/>
            <ac:grpSpMk id="49" creationId="{705F1E6A-0C31-E98E-1C98-E25590CB3D62}"/>
          </ac:grpSpMkLst>
        </pc:grpChg>
        <pc:grpChg chg="add del mod">
          <ac:chgData name="Fienen, Michael N" userId="9599ebcf-c84f-4688-9ae9-d4a366e1998e" providerId="ADAL" clId="{48FE348E-8888-0542-91AF-3D2981E19851}" dt="2022-12-16T16:25:03.339" v="1750" actId="165"/>
          <ac:grpSpMkLst>
            <pc:docMk/>
            <pc:sldMk cId="1305616347" sldId="268"/>
            <ac:grpSpMk id="53" creationId="{9B95CE44-2221-1747-2D3C-12DDAB5E00D5}"/>
          </ac:grpSpMkLst>
        </pc:grpChg>
        <pc:grpChg chg="add mod">
          <ac:chgData name="Fienen, Michael N" userId="9599ebcf-c84f-4688-9ae9-d4a366e1998e" providerId="ADAL" clId="{48FE348E-8888-0542-91AF-3D2981E19851}" dt="2022-12-23T20:55:19.283" v="3978" actId="1076"/>
          <ac:grpSpMkLst>
            <pc:docMk/>
            <pc:sldMk cId="1305616347" sldId="268"/>
            <ac:grpSpMk id="80" creationId="{C3105E79-2D42-245B-6AD9-FEF5B3424524}"/>
          </ac:grpSpMkLst>
        </pc:grpChg>
        <pc:grpChg chg="add mod">
          <ac:chgData name="Fienen, Michael N" userId="9599ebcf-c84f-4688-9ae9-d4a366e1998e" providerId="ADAL" clId="{48FE348E-8888-0542-91AF-3D2981E19851}" dt="2022-12-23T20:55:53.424" v="3990" actId="1076"/>
          <ac:grpSpMkLst>
            <pc:docMk/>
            <pc:sldMk cId="1305616347" sldId="268"/>
            <ac:grpSpMk id="85" creationId="{4633872A-69F5-3003-DCFF-D57157ED1A70}"/>
          </ac:grpSpMkLst>
        </pc:grpChg>
        <pc:grpChg chg="add mod">
          <ac:chgData name="Fienen, Michael N" userId="9599ebcf-c84f-4688-9ae9-d4a366e1998e" providerId="ADAL" clId="{48FE348E-8888-0542-91AF-3D2981E19851}" dt="2022-12-23T20:55:35.242" v="3982" actId="1076"/>
          <ac:grpSpMkLst>
            <pc:docMk/>
            <pc:sldMk cId="1305616347" sldId="268"/>
            <ac:grpSpMk id="100" creationId="{45864674-B4E3-21CB-C8DC-411EA4C50A8E}"/>
          </ac:grpSpMkLst>
        </pc:grpChg>
        <pc:picChg chg="add del mod">
          <ac:chgData name="Fienen, Michael N" userId="9599ebcf-c84f-4688-9ae9-d4a366e1998e" providerId="ADAL" clId="{48FE348E-8888-0542-91AF-3D2981E19851}" dt="2022-12-16T16:25:12.170" v="1753" actId="478"/>
          <ac:picMkLst>
            <pc:docMk/>
            <pc:sldMk cId="1305616347" sldId="268"/>
            <ac:picMk id="37" creationId="{BEFD7DB4-92CD-E7FB-ABB2-1420C531C6D3}"/>
          </ac:picMkLst>
        </pc:picChg>
        <pc:picChg chg="add del mod">
          <ac:chgData name="Fienen, Michael N" userId="9599ebcf-c84f-4688-9ae9-d4a366e1998e" providerId="ADAL" clId="{48FE348E-8888-0542-91AF-3D2981E19851}" dt="2022-12-16T16:25:13.181" v="1754" actId="478"/>
          <ac:picMkLst>
            <pc:docMk/>
            <pc:sldMk cId="1305616347" sldId="268"/>
            <ac:picMk id="38" creationId="{B6128E93-9FFE-CE2E-5619-EB4CD7A964BF}"/>
          </ac:picMkLst>
        </pc:picChg>
        <pc:picChg chg="add del mod">
          <ac:chgData name="Fienen, Michael N" userId="9599ebcf-c84f-4688-9ae9-d4a366e1998e" providerId="ADAL" clId="{48FE348E-8888-0542-91AF-3D2981E19851}" dt="2022-12-16T16:19:03.184" v="1700" actId="478"/>
          <ac:picMkLst>
            <pc:docMk/>
            <pc:sldMk cId="1305616347" sldId="268"/>
            <ac:picMk id="39" creationId="{C70A6474-86D2-6708-7E52-04DC56887726}"/>
          </ac:picMkLst>
        </pc:picChg>
        <pc:picChg chg="add mod">
          <ac:chgData name="Fienen, Michael N" userId="9599ebcf-c84f-4688-9ae9-d4a366e1998e" providerId="ADAL" clId="{48FE348E-8888-0542-91AF-3D2981E19851}" dt="2022-12-23T20:55:19.283" v="3978" actId="1076"/>
          <ac:picMkLst>
            <pc:docMk/>
            <pc:sldMk cId="1305616347" sldId="268"/>
            <ac:picMk id="40" creationId="{A7F23CFB-5C16-C8A9-C924-36C81FA1F387}"/>
          </ac:picMkLst>
        </pc:picChg>
        <pc:picChg chg="add mod">
          <ac:chgData name="Fienen, Michael N" userId="9599ebcf-c84f-4688-9ae9-d4a366e1998e" providerId="ADAL" clId="{48FE348E-8888-0542-91AF-3D2981E19851}" dt="2022-12-23T20:55:19.283" v="3978" actId="1076"/>
          <ac:picMkLst>
            <pc:docMk/>
            <pc:sldMk cId="1305616347" sldId="268"/>
            <ac:picMk id="41" creationId="{82CBC1E3-C84F-EC45-9F46-EFE861912076}"/>
          </ac:picMkLst>
        </pc:picChg>
        <pc:picChg chg="add mod">
          <ac:chgData name="Fienen, Michael N" userId="9599ebcf-c84f-4688-9ae9-d4a366e1998e" providerId="ADAL" clId="{48FE348E-8888-0542-91AF-3D2981E19851}" dt="2022-12-23T20:55:19.283" v="3978" actId="1076"/>
          <ac:picMkLst>
            <pc:docMk/>
            <pc:sldMk cId="1305616347" sldId="268"/>
            <ac:picMk id="42" creationId="{29F7EBA0-0EB8-79AA-A5D8-09E31E290F78}"/>
          </ac:picMkLst>
        </pc:picChg>
        <pc:picChg chg="mod">
          <ac:chgData name="Fienen, Michael N" userId="9599ebcf-c84f-4688-9ae9-d4a366e1998e" providerId="ADAL" clId="{48FE348E-8888-0542-91AF-3D2981E19851}" dt="2022-12-16T16:18:49.874" v="1698"/>
          <ac:picMkLst>
            <pc:docMk/>
            <pc:sldMk cId="1305616347" sldId="268"/>
            <ac:picMk id="45" creationId="{FB9C4D75-DD2D-C803-FCEA-D8C3DFF4349A}"/>
          </ac:picMkLst>
        </pc:picChg>
        <pc:picChg chg="del mod topLvl">
          <ac:chgData name="Fienen, Michael N" userId="9599ebcf-c84f-4688-9ae9-d4a366e1998e" providerId="ADAL" clId="{48FE348E-8888-0542-91AF-3D2981E19851}" dt="2022-12-16T16:28:49.721" v="1768" actId="478"/>
          <ac:picMkLst>
            <pc:docMk/>
            <pc:sldMk cId="1305616347" sldId="268"/>
            <ac:picMk id="48" creationId="{4587D55A-C25A-10C5-F8E5-B27ACCAD2609}"/>
          </ac:picMkLst>
        </pc:picChg>
        <pc:picChg chg="mod">
          <ac:chgData name="Fienen, Michael N" userId="9599ebcf-c84f-4688-9ae9-d4a366e1998e" providerId="ADAL" clId="{48FE348E-8888-0542-91AF-3D2981E19851}" dt="2022-12-23T20:55:19.283" v="3978" actId="1076"/>
          <ac:picMkLst>
            <pc:docMk/>
            <pc:sldMk cId="1305616347" sldId="268"/>
            <ac:picMk id="51" creationId="{6BA8F44B-4270-C80C-2A1E-558B1F7BE947}"/>
          </ac:picMkLst>
        </pc:picChg>
        <pc:picChg chg="del mod topLvl">
          <ac:chgData name="Fienen, Michael N" userId="9599ebcf-c84f-4688-9ae9-d4a366e1998e" providerId="ADAL" clId="{48FE348E-8888-0542-91AF-3D2981E19851}" dt="2022-12-16T16:25:06.255" v="1751" actId="478"/>
          <ac:picMkLst>
            <pc:docMk/>
            <pc:sldMk cId="1305616347" sldId="268"/>
            <ac:picMk id="62" creationId="{7B7DA0D7-22DF-84D8-7908-46E20964A770}"/>
          </ac:picMkLst>
        </pc:picChg>
        <pc:picChg chg="del mod topLvl">
          <ac:chgData name="Fienen, Michael N" userId="9599ebcf-c84f-4688-9ae9-d4a366e1998e" providerId="ADAL" clId="{48FE348E-8888-0542-91AF-3D2981E19851}" dt="2022-12-16T16:25:06.255" v="1751" actId="478"/>
          <ac:picMkLst>
            <pc:docMk/>
            <pc:sldMk cId="1305616347" sldId="268"/>
            <ac:picMk id="63" creationId="{EA09B30F-B981-8801-2181-1CDF549F3059}"/>
          </ac:picMkLst>
        </pc:picChg>
        <pc:picChg chg="del mod topLvl">
          <ac:chgData name="Fienen, Michael N" userId="9599ebcf-c84f-4688-9ae9-d4a366e1998e" providerId="ADAL" clId="{48FE348E-8888-0542-91AF-3D2981E19851}" dt="2022-12-16T16:25:06.255" v="1751" actId="478"/>
          <ac:picMkLst>
            <pc:docMk/>
            <pc:sldMk cId="1305616347" sldId="268"/>
            <ac:picMk id="64" creationId="{B009FB79-6455-FF6D-FAB9-B03F41C1944B}"/>
          </ac:picMkLst>
        </pc:picChg>
        <pc:picChg chg="del mod topLvl">
          <ac:chgData name="Fienen, Michael N" userId="9599ebcf-c84f-4688-9ae9-d4a366e1998e" providerId="ADAL" clId="{48FE348E-8888-0542-91AF-3D2981E19851}" dt="2022-12-16T16:25:08.975" v="1752" actId="478"/>
          <ac:picMkLst>
            <pc:docMk/>
            <pc:sldMk cId="1305616347" sldId="268"/>
            <ac:picMk id="65" creationId="{A7D950D0-EF02-6BCC-4CBF-A77CE069A5C2}"/>
          </ac:picMkLst>
        </pc:picChg>
        <pc:picChg chg="del mod topLvl">
          <ac:chgData name="Fienen, Michael N" userId="9599ebcf-c84f-4688-9ae9-d4a366e1998e" providerId="ADAL" clId="{48FE348E-8888-0542-91AF-3D2981E19851}" dt="2022-12-16T16:25:08.975" v="1752" actId="478"/>
          <ac:picMkLst>
            <pc:docMk/>
            <pc:sldMk cId="1305616347" sldId="268"/>
            <ac:picMk id="66" creationId="{39E45E7E-4219-B491-CBFA-C2BAADF54EE8}"/>
          </ac:picMkLst>
        </pc:picChg>
        <pc:picChg chg="del mod topLvl">
          <ac:chgData name="Fienen, Michael N" userId="9599ebcf-c84f-4688-9ae9-d4a366e1998e" providerId="ADAL" clId="{48FE348E-8888-0542-91AF-3D2981E19851}" dt="2022-12-16T16:25:06.255" v="1751" actId="478"/>
          <ac:picMkLst>
            <pc:docMk/>
            <pc:sldMk cId="1305616347" sldId="268"/>
            <ac:picMk id="67" creationId="{D85B72E0-1B1C-4430-CD59-FA2C311C9033}"/>
          </ac:picMkLst>
        </pc:picChg>
        <pc:picChg chg="del mod topLvl">
          <ac:chgData name="Fienen, Michael N" userId="9599ebcf-c84f-4688-9ae9-d4a366e1998e" providerId="ADAL" clId="{48FE348E-8888-0542-91AF-3D2981E19851}" dt="2022-12-16T16:25:08.975" v="1752" actId="478"/>
          <ac:picMkLst>
            <pc:docMk/>
            <pc:sldMk cId="1305616347" sldId="268"/>
            <ac:picMk id="68" creationId="{EB3CE753-710D-22C8-A265-828CADE8B2E3}"/>
          </ac:picMkLst>
        </pc:picChg>
        <pc:picChg chg="del mod topLvl">
          <ac:chgData name="Fienen, Michael N" userId="9599ebcf-c84f-4688-9ae9-d4a366e1998e" providerId="ADAL" clId="{48FE348E-8888-0542-91AF-3D2981E19851}" dt="2022-12-16T16:25:06.255" v="1751" actId="478"/>
          <ac:picMkLst>
            <pc:docMk/>
            <pc:sldMk cId="1305616347" sldId="268"/>
            <ac:picMk id="69" creationId="{DE9A967B-BAED-D775-DBCB-572978E90CF9}"/>
          </ac:picMkLst>
        </pc:picChg>
        <pc:picChg chg="mod topLvl">
          <ac:chgData name="Fienen, Michael N" userId="9599ebcf-c84f-4688-9ae9-d4a366e1998e" providerId="ADAL" clId="{48FE348E-8888-0542-91AF-3D2981E19851}" dt="2022-12-23T20:55:19.283" v="3978" actId="1076"/>
          <ac:picMkLst>
            <pc:docMk/>
            <pc:sldMk cId="1305616347" sldId="268"/>
            <ac:picMk id="72" creationId="{B09656EC-AED5-C3F2-5E58-823DFF9B0B35}"/>
          </ac:picMkLst>
        </pc:picChg>
        <pc:picChg chg="mod topLvl">
          <ac:chgData name="Fienen, Michael N" userId="9599ebcf-c84f-4688-9ae9-d4a366e1998e" providerId="ADAL" clId="{48FE348E-8888-0542-91AF-3D2981E19851}" dt="2022-12-23T20:55:19.283" v="3978" actId="1076"/>
          <ac:picMkLst>
            <pc:docMk/>
            <pc:sldMk cId="1305616347" sldId="268"/>
            <ac:picMk id="73" creationId="{BA74CD95-E4BE-0A40-B9CA-34F4FD7165D2}"/>
          </ac:picMkLst>
        </pc:picChg>
        <pc:picChg chg="del mod topLvl">
          <ac:chgData name="Fienen, Michael N" userId="9599ebcf-c84f-4688-9ae9-d4a366e1998e" providerId="ADAL" clId="{48FE348E-8888-0542-91AF-3D2981E19851}" dt="2022-12-16T16:25:06.255" v="1751" actId="478"/>
          <ac:picMkLst>
            <pc:docMk/>
            <pc:sldMk cId="1305616347" sldId="268"/>
            <ac:picMk id="74" creationId="{EC04108E-F433-4156-CD29-4BE54E38DE56}"/>
          </ac:picMkLst>
        </pc:picChg>
        <pc:picChg chg="del mod topLvl">
          <ac:chgData name="Fienen, Michael N" userId="9599ebcf-c84f-4688-9ae9-d4a366e1998e" providerId="ADAL" clId="{48FE348E-8888-0542-91AF-3D2981E19851}" dt="2022-12-16T16:25:06.255" v="1751" actId="478"/>
          <ac:picMkLst>
            <pc:docMk/>
            <pc:sldMk cId="1305616347" sldId="268"/>
            <ac:picMk id="75" creationId="{20680591-94F9-138E-9000-2A2DB820803A}"/>
          </ac:picMkLst>
        </pc:picChg>
        <pc:picChg chg="del mod topLvl">
          <ac:chgData name="Fienen, Michael N" userId="9599ebcf-c84f-4688-9ae9-d4a366e1998e" providerId="ADAL" clId="{48FE348E-8888-0542-91AF-3D2981E19851}" dt="2022-12-16T16:25:06.255" v="1751" actId="478"/>
          <ac:picMkLst>
            <pc:docMk/>
            <pc:sldMk cId="1305616347" sldId="268"/>
            <ac:picMk id="76" creationId="{80D05A32-E566-9F06-7C49-C66E610FEE81}"/>
          </ac:picMkLst>
        </pc:picChg>
        <pc:picChg chg="del mod topLvl">
          <ac:chgData name="Fienen, Michael N" userId="9599ebcf-c84f-4688-9ae9-d4a366e1998e" providerId="ADAL" clId="{48FE348E-8888-0542-91AF-3D2981E19851}" dt="2022-12-16T16:25:06.255" v="1751" actId="478"/>
          <ac:picMkLst>
            <pc:docMk/>
            <pc:sldMk cId="1305616347" sldId="268"/>
            <ac:picMk id="77" creationId="{99537A78-EF74-D457-06E4-5D4DB61DCA67}"/>
          </ac:picMkLst>
        </pc:picChg>
        <pc:picChg chg="add mod">
          <ac:chgData name="Fienen, Michael N" userId="9599ebcf-c84f-4688-9ae9-d4a366e1998e" providerId="ADAL" clId="{48FE348E-8888-0542-91AF-3D2981E19851}" dt="2022-12-23T20:55:19.283" v="3978" actId="1076"/>
          <ac:picMkLst>
            <pc:docMk/>
            <pc:sldMk cId="1305616347" sldId="268"/>
            <ac:picMk id="79" creationId="{3E3B8B7E-62BD-C852-4F50-0B26FCC91932}"/>
          </ac:picMkLst>
        </pc:picChg>
        <pc:picChg chg="add mod">
          <ac:chgData name="Fienen, Michael N" userId="9599ebcf-c84f-4688-9ae9-d4a366e1998e" providerId="ADAL" clId="{48FE348E-8888-0542-91AF-3D2981E19851}" dt="2022-12-23T20:55:19.283" v="3978" actId="1076"/>
          <ac:picMkLst>
            <pc:docMk/>
            <pc:sldMk cId="1305616347" sldId="268"/>
            <ac:picMk id="81" creationId="{A9170A40-CEA7-C8B0-7F51-AEB1FEE132EA}"/>
          </ac:picMkLst>
        </pc:picChg>
        <pc:picChg chg="add mod">
          <ac:chgData name="Fienen, Michael N" userId="9599ebcf-c84f-4688-9ae9-d4a366e1998e" providerId="ADAL" clId="{48FE348E-8888-0542-91AF-3D2981E19851}" dt="2022-12-23T20:55:40.925" v="3984" actId="1076"/>
          <ac:picMkLst>
            <pc:docMk/>
            <pc:sldMk cId="1305616347" sldId="268"/>
            <ac:picMk id="84" creationId="{F58F0D8F-CA94-56C6-6767-F02A51DD738E}"/>
          </ac:picMkLst>
        </pc:picChg>
        <pc:cxnChg chg="del mod topLvl">
          <ac:chgData name="Fienen, Michael N" userId="9599ebcf-c84f-4688-9ae9-d4a366e1998e" providerId="ADAL" clId="{48FE348E-8888-0542-91AF-3D2981E19851}" dt="2022-12-16T16:25:08.975" v="1752" actId="478"/>
          <ac:cxnSpMkLst>
            <pc:docMk/>
            <pc:sldMk cId="1305616347" sldId="268"/>
            <ac:cxnSpMk id="70" creationId="{FE335E48-71C6-982C-D397-0612E91CCCE2}"/>
          </ac:cxnSpMkLst>
        </pc:cxnChg>
        <pc:cxnChg chg="del mod topLvl">
          <ac:chgData name="Fienen, Michael N" userId="9599ebcf-c84f-4688-9ae9-d4a366e1998e" providerId="ADAL" clId="{48FE348E-8888-0542-91AF-3D2981E19851}" dt="2022-12-16T16:25:06.255" v="1751" actId="478"/>
          <ac:cxnSpMkLst>
            <pc:docMk/>
            <pc:sldMk cId="1305616347" sldId="268"/>
            <ac:cxnSpMk id="71" creationId="{B486BF34-8AB7-1B65-81F2-09F80C7C8898}"/>
          </ac:cxnSpMkLst>
        </pc:cxnChg>
      </pc:sldChg>
      <pc:sldChg chg="addSp delSp modSp add mod modAnim">
        <pc:chgData name="Fienen, Michael N" userId="9599ebcf-c84f-4688-9ae9-d4a366e1998e" providerId="ADAL" clId="{48FE348E-8888-0542-91AF-3D2981E19851}" dt="2022-12-23T20:58:01.896" v="4016" actId="6549"/>
        <pc:sldMkLst>
          <pc:docMk/>
          <pc:sldMk cId="4038071052" sldId="269"/>
        </pc:sldMkLst>
        <pc:spChg chg="mod">
          <ac:chgData name="Fienen, Michael N" userId="9599ebcf-c84f-4688-9ae9-d4a366e1998e" providerId="ADAL" clId="{48FE348E-8888-0542-91AF-3D2981E19851}" dt="2022-12-23T20:58:01.896" v="4016" actId="6549"/>
          <ac:spMkLst>
            <pc:docMk/>
            <pc:sldMk cId="4038071052" sldId="269"/>
            <ac:spMk id="2" creationId="{489CC5F5-372B-7A7E-34BA-A6333BD40BB2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6" creationId="{ACC2F9B3-132A-C545-C2DE-DC77FD6C7115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8" creationId="{E68AFA28-EC3B-5B8A-2360-70CC855C530F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9" creationId="{E1AB4A19-E0C0-15BD-3029-4AEEACD30D35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10" creationId="{F6A820CC-8288-548C-A9D5-1C0B81A47656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12" creationId="{3C1788EF-D128-9CEE-D338-FBFF3511C50C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13" creationId="{0230648E-2637-6511-DD30-DD9105A04805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14" creationId="{24CF9635-8C50-E40E-E222-40A681D5A4E1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15" creationId="{315B9C7E-0B1F-4C7B-0A42-F7F406840763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16" creationId="{C111736E-B291-A930-4093-21F3F1639B3D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17" creationId="{E20A2E73-B722-5293-A1D9-14A0A3178AD2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18" creationId="{2CD96DEC-0F1F-E453-6BD8-F064B16F634C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19" creationId="{819797E2-4F3A-FC4B-DF3A-E3958E4F176A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20" creationId="{4C154610-07CD-9A8C-653C-B611A444351D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21" creationId="{D5B54573-24D1-4CDE-0154-5D5D5DE8B739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22" creationId="{E7B6C428-E494-D07D-8F91-8B11EB9285FB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23" creationId="{818E2301-F916-554B-479C-1E7ED11349C8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24" creationId="{26EBD124-29E7-7B58-A939-307247FA2D52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25" creationId="{CC529985-6AE5-241E-F204-AE94C996A838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30" creationId="{FE05AA47-BA86-7188-8694-823398312759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31" creationId="{93613EC3-FEC4-D90F-B43E-E8B24D191F6A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32" creationId="{7D24FB63-7D44-B6DF-D8FF-FD73845C3612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33" creationId="{D75B803C-D253-698C-70AF-08AE80334FAD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34" creationId="{2461D3C3-FD5E-1E5C-A21C-8F63FD564BA5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35" creationId="{D5512743-8A73-59BC-3FCC-680039B1230C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36" creationId="{01917BE8-1A57-03AD-2A62-1986785C83D2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52" creationId="{6177A865-FAA1-8334-7FF9-647CD9032132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82" creationId="{5C6F15BC-1829-EF72-6078-7E2C3E7A8A0E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83" creationId="{C9B73C28-2C5B-00E4-C30C-0F7D5E0894D8}"/>
          </ac:spMkLst>
        </pc:spChg>
        <pc:grpChg chg="del">
          <ac:chgData name="Fienen, Michael N" userId="9599ebcf-c84f-4688-9ae9-d4a366e1998e" providerId="ADAL" clId="{48FE348E-8888-0542-91AF-3D2981E19851}" dt="2022-12-16T16:39:53.149" v="1949" actId="478"/>
          <ac:grpSpMkLst>
            <pc:docMk/>
            <pc:sldMk cId="4038071052" sldId="269"/>
            <ac:grpSpMk id="49" creationId="{705F1E6A-0C31-E98E-1C98-E25590CB3D62}"/>
          </ac:grpSpMkLst>
        </pc:grpChg>
        <pc:grpChg chg="del">
          <ac:chgData name="Fienen, Michael N" userId="9599ebcf-c84f-4688-9ae9-d4a366e1998e" providerId="ADAL" clId="{48FE348E-8888-0542-91AF-3D2981E19851}" dt="2022-12-16T16:39:53.149" v="1949" actId="478"/>
          <ac:grpSpMkLst>
            <pc:docMk/>
            <pc:sldMk cId="4038071052" sldId="269"/>
            <ac:grpSpMk id="80" creationId="{C3105E79-2D42-245B-6AD9-FEF5B3424524}"/>
          </ac:grpSpMkLst>
        </pc:grpChg>
        <pc:picChg chg="add mod">
          <ac:chgData name="Fienen, Michael N" userId="9599ebcf-c84f-4688-9ae9-d4a366e1998e" providerId="ADAL" clId="{48FE348E-8888-0542-91AF-3D2981E19851}" dt="2022-12-16T21:32:12.451" v="2240"/>
          <ac:picMkLst>
            <pc:docMk/>
            <pc:sldMk cId="4038071052" sldId="269"/>
            <ac:picMk id="3" creationId="{5F1CD94E-5E3B-5913-35C6-9F568BA66464}"/>
          </ac:picMkLst>
        </pc:picChg>
        <pc:picChg chg="add mod">
          <ac:chgData name="Fienen, Michael N" userId="9599ebcf-c84f-4688-9ae9-d4a366e1998e" providerId="ADAL" clId="{48FE348E-8888-0542-91AF-3D2981E19851}" dt="2022-12-16T21:32:12.451" v="2240"/>
          <ac:picMkLst>
            <pc:docMk/>
            <pc:sldMk cId="4038071052" sldId="269"/>
            <ac:picMk id="4" creationId="{FCFB1DBD-157F-E42F-FD72-22539E7BEDED}"/>
          </ac:picMkLst>
        </pc:picChg>
        <pc:picChg chg="add mod">
          <ac:chgData name="Fienen, Michael N" userId="9599ebcf-c84f-4688-9ae9-d4a366e1998e" providerId="ADAL" clId="{48FE348E-8888-0542-91AF-3D2981E19851}" dt="2022-12-16T21:32:12.451" v="2240"/>
          <ac:picMkLst>
            <pc:docMk/>
            <pc:sldMk cId="4038071052" sldId="269"/>
            <ac:picMk id="5" creationId="{145E671A-7EC0-5061-4D31-F9DEB2373E15}"/>
          </ac:picMkLst>
        </pc:picChg>
        <pc:picChg chg="add mod">
          <ac:chgData name="Fienen, Michael N" userId="9599ebcf-c84f-4688-9ae9-d4a366e1998e" providerId="ADAL" clId="{48FE348E-8888-0542-91AF-3D2981E19851}" dt="2022-12-16T21:32:12.451" v="2240"/>
          <ac:picMkLst>
            <pc:docMk/>
            <pc:sldMk cId="4038071052" sldId="269"/>
            <ac:picMk id="7" creationId="{F5D938D5-970E-3C9C-C6BD-A3F14A930891}"/>
          </ac:picMkLst>
        </pc:picChg>
        <pc:picChg chg="add mod">
          <ac:chgData name="Fienen, Michael N" userId="9599ebcf-c84f-4688-9ae9-d4a366e1998e" providerId="ADAL" clId="{48FE348E-8888-0542-91AF-3D2981E19851}" dt="2022-12-16T21:32:12.451" v="2240"/>
          <ac:picMkLst>
            <pc:docMk/>
            <pc:sldMk cId="4038071052" sldId="269"/>
            <ac:picMk id="11" creationId="{A736EDF6-23DA-1D5F-522C-2164AB829A59}"/>
          </ac:picMkLst>
        </pc:picChg>
        <pc:picChg chg="add mod">
          <ac:chgData name="Fienen, Michael N" userId="9599ebcf-c84f-4688-9ae9-d4a366e1998e" providerId="ADAL" clId="{48FE348E-8888-0542-91AF-3D2981E19851}" dt="2022-12-16T21:32:12.451" v="2240"/>
          <ac:picMkLst>
            <pc:docMk/>
            <pc:sldMk cId="4038071052" sldId="269"/>
            <ac:picMk id="26" creationId="{281A11AC-71F5-F1EF-2BA2-43D9BE7ECBA7}"/>
          </ac:picMkLst>
        </pc:picChg>
        <pc:picChg chg="add mod">
          <ac:chgData name="Fienen, Michael N" userId="9599ebcf-c84f-4688-9ae9-d4a366e1998e" providerId="ADAL" clId="{48FE348E-8888-0542-91AF-3D2981E19851}" dt="2022-12-16T21:32:12.451" v="2240"/>
          <ac:picMkLst>
            <pc:docMk/>
            <pc:sldMk cId="4038071052" sldId="269"/>
            <ac:picMk id="27" creationId="{54D4B752-DC06-A5DC-3F14-1477C7A645D9}"/>
          </ac:picMkLst>
        </pc:picChg>
        <pc:picChg chg="add mod">
          <ac:chgData name="Fienen, Michael N" userId="9599ebcf-c84f-4688-9ae9-d4a366e1998e" providerId="ADAL" clId="{48FE348E-8888-0542-91AF-3D2981E19851}" dt="2022-12-16T21:32:12.451" v="2240"/>
          <ac:picMkLst>
            <pc:docMk/>
            <pc:sldMk cId="4038071052" sldId="269"/>
            <ac:picMk id="28" creationId="{B01FE38D-01AE-F17B-CDAA-98228C9C142F}"/>
          </ac:picMkLst>
        </pc:picChg>
        <pc:picChg chg="add mod">
          <ac:chgData name="Fienen, Michael N" userId="9599ebcf-c84f-4688-9ae9-d4a366e1998e" providerId="ADAL" clId="{48FE348E-8888-0542-91AF-3D2981E19851}" dt="2022-12-16T21:32:12.451" v="2240"/>
          <ac:picMkLst>
            <pc:docMk/>
            <pc:sldMk cId="4038071052" sldId="269"/>
            <ac:picMk id="29" creationId="{D7026F03-533D-F057-DCF8-DCF34FCEDB48}"/>
          </ac:picMkLst>
        </pc:picChg>
        <pc:picChg chg="add mod">
          <ac:chgData name="Fienen, Michael N" userId="9599ebcf-c84f-4688-9ae9-d4a366e1998e" providerId="ADAL" clId="{48FE348E-8888-0542-91AF-3D2981E19851}" dt="2022-12-16T21:32:12.451" v="2240"/>
          <ac:picMkLst>
            <pc:docMk/>
            <pc:sldMk cId="4038071052" sldId="269"/>
            <ac:picMk id="37" creationId="{0BDF76FF-CC9F-31B6-AD88-FA5C389742E2}"/>
          </ac:picMkLst>
        </pc:picChg>
        <pc:picChg chg="del">
          <ac:chgData name="Fienen, Michael N" userId="9599ebcf-c84f-4688-9ae9-d4a366e1998e" providerId="ADAL" clId="{48FE348E-8888-0542-91AF-3D2981E19851}" dt="2022-12-16T16:39:53.149" v="1949" actId="478"/>
          <ac:picMkLst>
            <pc:docMk/>
            <pc:sldMk cId="4038071052" sldId="269"/>
            <ac:picMk id="40" creationId="{A7F23CFB-5C16-C8A9-C924-36C81FA1F387}"/>
          </ac:picMkLst>
        </pc:picChg>
        <pc:picChg chg="del">
          <ac:chgData name="Fienen, Michael N" userId="9599ebcf-c84f-4688-9ae9-d4a366e1998e" providerId="ADAL" clId="{48FE348E-8888-0542-91AF-3D2981E19851}" dt="2022-12-16T16:39:53.149" v="1949" actId="478"/>
          <ac:picMkLst>
            <pc:docMk/>
            <pc:sldMk cId="4038071052" sldId="269"/>
            <ac:picMk id="41" creationId="{82CBC1E3-C84F-EC45-9F46-EFE861912076}"/>
          </ac:picMkLst>
        </pc:picChg>
        <pc:picChg chg="del">
          <ac:chgData name="Fienen, Michael N" userId="9599ebcf-c84f-4688-9ae9-d4a366e1998e" providerId="ADAL" clId="{48FE348E-8888-0542-91AF-3D2981E19851}" dt="2022-12-16T16:39:53.149" v="1949" actId="478"/>
          <ac:picMkLst>
            <pc:docMk/>
            <pc:sldMk cId="4038071052" sldId="269"/>
            <ac:picMk id="42" creationId="{29F7EBA0-0EB8-79AA-A5D8-09E31E290F78}"/>
          </ac:picMkLst>
        </pc:picChg>
        <pc:picChg chg="del">
          <ac:chgData name="Fienen, Michael N" userId="9599ebcf-c84f-4688-9ae9-d4a366e1998e" providerId="ADAL" clId="{48FE348E-8888-0542-91AF-3D2981E19851}" dt="2022-12-16T16:39:53.149" v="1949" actId="478"/>
          <ac:picMkLst>
            <pc:docMk/>
            <pc:sldMk cId="4038071052" sldId="269"/>
            <ac:picMk id="72" creationId="{B09656EC-AED5-C3F2-5E58-823DFF9B0B35}"/>
          </ac:picMkLst>
        </pc:picChg>
        <pc:picChg chg="del">
          <ac:chgData name="Fienen, Michael N" userId="9599ebcf-c84f-4688-9ae9-d4a366e1998e" providerId="ADAL" clId="{48FE348E-8888-0542-91AF-3D2981E19851}" dt="2022-12-16T16:39:53.149" v="1949" actId="478"/>
          <ac:picMkLst>
            <pc:docMk/>
            <pc:sldMk cId="4038071052" sldId="269"/>
            <ac:picMk id="73" creationId="{BA74CD95-E4BE-0A40-B9CA-34F4FD7165D2}"/>
          </ac:picMkLst>
        </pc:picChg>
        <pc:picChg chg="del">
          <ac:chgData name="Fienen, Michael N" userId="9599ebcf-c84f-4688-9ae9-d4a366e1998e" providerId="ADAL" clId="{48FE348E-8888-0542-91AF-3D2981E19851}" dt="2022-12-16T16:39:53.149" v="1949" actId="478"/>
          <ac:picMkLst>
            <pc:docMk/>
            <pc:sldMk cId="4038071052" sldId="269"/>
            <ac:picMk id="81" creationId="{A9170A40-CEA7-C8B0-7F51-AEB1FEE132EA}"/>
          </ac:picMkLst>
        </pc:picChg>
        <pc:picChg chg="del">
          <ac:chgData name="Fienen, Michael N" userId="9599ebcf-c84f-4688-9ae9-d4a366e1998e" providerId="ADAL" clId="{48FE348E-8888-0542-91AF-3D2981E19851}" dt="2022-12-16T16:39:53.149" v="1949" actId="478"/>
          <ac:picMkLst>
            <pc:docMk/>
            <pc:sldMk cId="4038071052" sldId="269"/>
            <ac:picMk id="84" creationId="{F58F0D8F-CA94-56C6-6767-F02A51DD738E}"/>
          </ac:picMkLst>
        </pc:picChg>
      </pc:sldChg>
      <pc:sldChg chg="addSp delSp modSp add mod ord">
        <pc:chgData name="Fienen, Michael N" userId="9599ebcf-c84f-4688-9ae9-d4a366e1998e" providerId="ADAL" clId="{48FE348E-8888-0542-91AF-3D2981E19851}" dt="2022-12-23T20:57:53.749" v="4008" actId="20577"/>
        <pc:sldMkLst>
          <pc:docMk/>
          <pc:sldMk cId="1328227106" sldId="270"/>
        </pc:sldMkLst>
        <pc:spChg chg="mod">
          <ac:chgData name="Fienen, Michael N" userId="9599ebcf-c84f-4688-9ae9-d4a366e1998e" providerId="ADAL" clId="{48FE348E-8888-0542-91AF-3D2981E19851}" dt="2022-12-23T20:57:53.749" v="4008" actId="20577"/>
          <ac:spMkLst>
            <pc:docMk/>
            <pc:sldMk cId="1328227106" sldId="270"/>
            <ac:spMk id="2" creationId="{489CC5F5-372B-7A7E-34BA-A6333BD40BB2}"/>
          </ac:spMkLst>
        </pc:spChg>
        <pc:picChg chg="add del mod">
          <ac:chgData name="Fienen, Michael N" userId="9599ebcf-c84f-4688-9ae9-d4a366e1998e" providerId="ADAL" clId="{48FE348E-8888-0542-91AF-3D2981E19851}" dt="2022-12-16T21:29:40.585" v="2171" actId="478"/>
          <ac:picMkLst>
            <pc:docMk/>
            <pc:sldMk cId="1328227106" sldId="270"/>
            <ac:picMk id="3" creationId="{743F6C16-F695-952E-BF92-ADB59A691979}"/>
          </ac:picMkLst>
        </pc:picChg>
        <pc:picChg chg="add del mod">
          <ac:chgData name="Fienen, Michael N" userId="9599ebcf-c84f-4688-9ae9-d4a366e1998e" providerId="ADAL" clId="{48FE348E-8888-0542-91AF-3D2981E19851}" dt="2022-12-16T21:33:45.432" v="2272" actId="478"/>
          <ac:picMkLst>
            <pc:docMk/>
            <pc:sldMk cId="1328227106" sldId="270"/>
            <ac:picMk id="4" creationId="{24BCB81F-FF66-B06E-29AA-90E962EC95A0}"/>
          </ac:picMkLst>
        </pc:picChg>
        <pc:picChg chg="add mod">
          <ac:chgData name="Fienen, Michael N" userId="9599ebcf-c84f-4688-9ae9-d4a366e1998e" providerId="ADAL" clId="{48FE348E-8888-0542-91AF-3D2981E19851}" dt="2022-12-16T21:32:05.364" v="2239" actId="1038"/>
          <ac:picMkLst>
            <pc:docMk/>
            <pc:sldMk cId="1328227106" sldId="270"/>
            <ac:picMk id="5" creationId="{397BB882-FB25-B17C-99EB-A8BB8D9167E4}"/>
          </ac:picMkLst>
        </pc:picChg>
        <pc:picChg chg="add mod">
          <ac:chgData name="Fienen, Michael N" userId="9599ebcf-c84f-4688-9ae9-d4a366e1998e" providerId="ADAL" clId="{48FE348E-8888-0542-91AF-3D2981E19851}" dt="2022-12-16T21:32:05.364" v="2239" actId="1038"/>
          <ac:picMkLst>
            <pc:docMk/>
            <pc:sldMk cId="1328227106" sldId="270"/>
            <ac:picMk id="6" creationId="{57F8107C-51D2-A216-FF6A-1874B953D90D}"/>
          </ac:picMkLst>
        </pc:picChg>
        <pc:picChg chg="add mod">
          <ac:chgData name="Fienen, Michael N" userId="9599ebcf-c84f-4688-9ae9-d4a366e1998e" providerId="ADAL" clId="{48FE348E-8888-0542-91AF-3D2981E19851}" dt="2022-12-16T21:32:05.364" v="2239" actId="1038"/>
          <ac:picMkLst>
            <pc:docMk/>
            <pc:sldMk cId="1328227106" sldId="270"/>
            <ac:picMk id="7" creationId="{898E52BC-36E8-A4E5-88EE-D133AC1AAEE7}"/>
          </ac:picMkLst>
        </pc:picChg>
        <pc:picChg chg="add del mod">
          <ac:chgData name="Fienen, Michael N" userId="9599ebcf-c84f-4688-9ae9-d4a366e1998e" providerId="ADAL" clId="{48FE348E-8888-0542-91AF-3D2981E19851}" dt="2022-12-16T21:24:09.217" v="2159" actId="478"/>
          <ac:picMkLst>
            <pc:docMk/>
            <pc:sldMk cId="1328227106" sldId="270"/>
            <ac:picMk id="8" creationId="{F8AA4BFE-1CA5-8F8F-9743-9EAD80F17232}"/>
          </ac:picMkLst>
        </pc:picChg>
        <pc:picChg chg="add del mod">
          <ac:chgData name="Fienen, Michael N" userId="9599ebcf-c84f-4688-9ae9-d4a366e1998e" providerId="ADAL" clId="{48FE348E-8888-0542-91AF-3D2981E19851}" dt="2022-12-16T21:35:09.536" v="2297" actId="478"/>
          <ac:picMkLst>
            <pc:docMk/>
            <pc:sldMk cId="1328227106" sldId="270"/>
            <ac:picMk id="9" creationId="{FC746287-F618-1BA2-83D4-DB29C53764F2}"/>
          </ac:picMkLst>
        </pc:picChg>
        <pc:picChg chg="add mod">
          <ac:chgData name="Fienen, Michael N" userId="9599ebcf-c84f-4688-9ae9-d4a366e1998e" providerId="ADAL" clId="{48FE348E-8888-0542-91AF-3D2981E19851}" dt="2022-12-16T21:32:05.364" v="2239" actId="1038"/>
          <ac:picMkLst>
            <pc:docMk/>
            <pc:sldMk cId="1328227106" sldId="270"/>
            <ac:picMk id="10" creationId="{B7FD2BCB-D583-D18A-1A91-2A7C9DED3856}"/>
          </ac:picMkLst>
        </pc:picChg>
        <pc:picChg chg="add del mod">
          <ac:chgData name="Fienen, Michael N" userId="9599ebcf-c84f-4688-9ae9-d4a366e1998e" providerId="ADAL" clId="{48FE348E-8888-0542-91AF-3D2981E19851}" dt="2022-12-16T21:24:55.824" v="2163" actId="478"/>
          <ac:picMkLst>
            <pc:docMk/>
            <pc:sldMk cId="1328227106" sldId="270"/>
            <ac:picMk id="11" creationId="{73753332-E0CB-1CE3-8551-24E46E530C3F}"/>
          </ac:picMkLst>
        </pc:picChg>
        <pc:picChg chg="add mod">
          <ac:chgData name="Fienen, Michael N" userId="9599ebcf-c84f-4688-9ae9-d4a366e1998e" providerId="ADAL" clId="{48FE348E-8888-0542-91AF-3D2981E19851}" dt="2022-12-16T21:32:05.364" v="2239" actId="1038"/>
          <ac:picMkLst>
            <pc:docMk/>
            <pc:sldMk cId="1328227106" sldId="270"/>
            <ac:picMk id="12" creationId="{E80F50DF-39C1-F72F-B560-60DE4B8B85B3}"/>
          </ac:picMkLst>
        </pc:picChg>
        <pc:picChg chg="add mod">
          <ac:chgData name="Fienen, Michael N" userId="9599ebcf-c84f-4688-9ae9-d4a366e1998e" providerId="ADAL" clId="{48FE348E-8888-0542-91AF-3D2981E19851}" dt="2022-12-16T21:32:05.364" v="2239" actId="1038"/>
          <ac:picMkLst>
            <pc:docMk/>
            <pc:sldMk cId="1328227106" sldId="270"/>
            <ac:picMk id="13" creationId="{E1AF51D2-205B-D218-234D-DBE734FE3C88}"/>
          </ac:picMkLst>
        </pc:picChg>
        <pc:picChg chg="add mod">
          <ac:chgData name="Fienen, Michael N" userId="9599ebcf-c84f-4688-9ae9-d4a366e1998e" providerId="ADAL" clId="{48FE348E-8888-0542-91AF-3D2981E19851}" dt="2022-12-16T21:32:05.364" v="2239" actId="1038"/>
          <ac:picMkLst>
            <pc:docMk/>
            <pc:sldMk cId="1328227106" sldId="270"/>
            <ac:picMk id="14" creationId="{D6157E13-0461-8593-CD71-A727E10F4593}"/>
          </ac:picMkLst>
        </pc:picChg>
        <pc:picChg chg="add del mod">
          <ac:chgData name="Fienen, Michael N" userId="9599ebcf-c84f-4688-9ae9-d4a366e1998e" providerId="ADAL" clId="{48FE348E-8888-0542-91AF-3D2981E19851}" dt="2022-12-16T21:33:30.221" v="2250" actId="478"/>
          <ac:picMkLst>
            <pc:docMk/>
            <pc:sldMk cId="1328227106" sldId="270"/>
            <ac:picMk id="15" creationId="{D00F3387-1B03-6A12-B1D5-ED75E244256D}"/>
          </ac:picMkLst>
        </pc:picChg>
        <pc:picChg chg="add del mod">
          <ac:chgData name="Fienen, Michael N" userId="9599ebcf-c84f-4688-9ae9-d4a366e1998e" providerId="ADAL" clId="{48FE348E-8888-0542-91AF-3D2981E19851}" dt="2022-12-16T21:34:36.215" v="2293" actId="478"/>
          <ac:picMkLst>
            <pc:docMk/>
            <pc:sldMk cId="1328227106" sldId="270"/>
            <ac:picMk id="16" creationId="{0B171FF8-60DD-E4C3-7DA6-ABF9FF48D53B}"/>
          </ac:picMkLst>
        </pc:picChg>
        <pc:picChg chg="add del mod">
          <ac:chgData name="Fienen, Michael N" userId="9599ebcf-c84f-4688-9ae9-d4a366e1998e" providerId="ADAL" clId="{48FE348E-8888-0542-91AF-3D2981E19851}" dt="2022-12-16T21:33:20.459" v="2248" actId="478"/>
          <ac:picMkLst>
            <pc:docMk/>
            <pc:sldMk cId="1328227106" sldId="270"/>
            <ac:picMk id="17" creationId="{92A02659-966A-C47A-20E5-31B8AC457551}"/>
          </ac:picMkLst>
        </pc:picChg>
        <pc:picChg chg="add mod">
          <ac:chgData name="Fienen, Michael N" userId="9599ebcf-c84f-4688-9ae9-d4a366e1998e" providerId="ADAL" clId="{48FE348E-8888-0542-91AF-3D2981E19851}" dt="2022-12-16T21:33:27.913" v="2249" actId="1076"/>
          <ac:picMkLst>
            <pc:docMk/>
            <pc:sldMk cId="1328227106" sldId="270"/>
            <ac:picMk id="18" creationId="{4B411419-1633-15FA-0ECF-3E4912C51372}"/>
          </ac:picMkLst>
        </pc:picChg>
        <pc:picChg chg="add mod">
          <ac:chgData name="Fienen, Michael N" userId="9599ebcf-c84f-4688-9ae9-d4a366e1998e" providerId="ADAL" clId="{48FE348E-8888-0542-91AF-3D2981E19851}" dt="2022-12-16T21:33:50.541" v="2292" actId="1038"/>
          <ac:picMkLst>
            <pc:docMk/>
            <pc:sldMk cId="1328227106" sldId="270"/>
            <ac:picMk id="19" creationId="{B61F5123-DA38-0D59-45DE-1D658A44E833}"/>
          </ac:picMkLst>
        </pc:picChg>
        <pc:picChg chg="add mod">
          <ac:chgData name="Fienen, Michael N" userId="9599ebcf-c84f-4688-9ae9-d4a366e1998e" providerId="ADAL" clId="{48FE348E-8888-0542-91AF-3D2981E19851}" dt="2022-12-16T21:35:16.693" v="2309" actId="1038"/>
          <ac:picMkLst>
            <pc:docMk/>
            <pc:sldMk cId="1328227106" sldId="270"/>
            <ac:picMk id="20" creationId="{326E62FB-285E-499C-52DC-B0587F796C08}"/>
          </ac:picMkLst>
        </pc:picChg>
      </pc:sldChg>
      <pc:sldChg chg="addSp delSp modSp add mod delAnim modAnim">
        <pc:chgData name="Fienen, Michael N" userId="9599ebcf-c84f-4688-9ae9-d4a366e1998e" providerId="ADAL" clId="{48FE348E-8888-0542-91AF-3D2981E19851}" dt="2023-01-05T16:42:09.391" v="4065"/>
        <pc:sldMkLst>
          <pc:docMk/>
          <pc:sldMk cId="899790212" sldId="271"/>
        </pc:sldMkLst>
        <pc:spChg chg="mod">
          <ac:chgData name="Fienen, Michael N" userId="9599ebcf-c84f-4688-9ae9-d4a366e1998e" providerId="ADAL" clId="{48FE348E-8888-0542-91AF-3D2981E19851}" dt="2022-12-16T18:48:01.253" v="2094"/>
          <ac:spMkLst>
            <pc:docMk/>
            <pc:sldMk cId="899790212" sldId="271"/>
            <ac:spMk id="2" creationId="{489CC5F5-372B-7A7E-34BA-A6333BD40BB2}"/>
          </ac:spMkLst>
        </pc:spChg>
        <pc:spChg chg="add del mod">
          <ac:chgData name="Fienen, Michael N" userId="9599ebcf-c84f-4688-9ae9-d4a366e1998e" providerId="ADAL" clId="{48FE348E-8888-0542-91AF-3D2981E19851}" dt="2023-01-05T16:42:09.391" v="4065"/>
          <ac:spMkLst>
            <pc:docMk/>
            <pc:sldMk cId="899790212" sldId="271"/>
            <ac:spMk id="3" creationId="{36BC93F1-5E4C-7D66-6574-C72CFE5DE0B3}"/>
          </ac:spMkLst>
        </pc:spChg>
        <pc:picChg chg="add del mod">
          <ac:chgData name="Fienen, Michael N" userId="9599ebcf-c84f-4688-9ae9-d4a366e1998e" providerId="ADAL" clId="{48FE348E-8888-0542-91AF-3D2981E19851}" dt="2022-12-16T19:05:59.354" v="2121" actId="478"/>
          <ac:picMkLst>
            <pc:docMk/>
            <pc:sldMk cId="899790212" sldId="271"/>
            <ac:picMk id="4" creationId="{A858EAD4-27F6-E558-47F8-68489D63009C}"/>
          </ac:picMkLst>
        </pc:picChg>
        <pc:picChg chg="add del mod">
          <ac:chgData name="Fienen, Michael N" userId="9599ebcf-c84f-4688-9ae9-d4a366e1998e" providerId="ADAL" clId="{48FE348E-8888-0542-91AF-3D2981E19851}" dt="2022-12-16T19:24:34.156" v="2128" actId="478"/>
          <ac:picMkLst>
            <pc:docMk/>
            <pc:sldMk cId="899790212" sldId="271"/>
            <ac:picMk id="5" creationId="{D5C167B2-F7C0-093E-7EF5-475333AFA22E}"/>
          </ac:picMkLst>
        </pc:picChg>
        <pc:picChg chg="add del mod">
          <ac:chgData name="Fienen, Michael N" userId="9599ebcf-c84f-4688-9ae9-d4a366e1998e" providerId="ADAL" clId="{48FE348E-8888-0542-91AF-3D2981E19851}" dt="2022-12-16T19:34:12.744" v="2134" actId="478"/>
          <ac:picMkLst>
            <pc:docMk/>
            <pc:sldMk cId="899790212" sldId="271"/>
            <ac:picMk id="6" creationId="{B8B8BBE8-D770-6D84-E322-6773DE0971E4}"/>
          </ac:picMkLst>
        </pc:picChg>
        <pc:picChg chg="add del mod">
          <ac:chgData name="Fienen, Michael N" userId="9599ebcf-c84f-4688-9ae9-d4a366e1998e" providerId="ADAL" clId="{48FE348E-8888-0542-91AF-3D2981E19851}" dt="2022-12-16T19:38:00.032" v="2140" actId="478"/>
          <ac:picMkLst>
            <pc:docMk/>
            <pc:sldMk cId="899790212" sldId="271"/>
            <ac:picMk id="7" creationId="{D3B799E6-6F20-2B93-263E-C7E2643E7EBC}"/>
          </ac:picMkLst>
        </pc:picChg>
        <pc:picChg chg="add mod">
          <ac:chgData name="Fienen, Michael N" userId="9599ebcf-c84f-4688-9ae9-d4a366e1998e" providerId="ADAL" clId="{48FE348E-8888-0542-91AF-3D2981E19851}" dt="2022-12-16T19:38:08.290" v="2142" actId="1076"/>
          <ac:picMkLst>
            <pc:docMk/>
            <pc:sldMk cId="899790212" sldId="271"/>
            <ac:picMk id="8" creationId="{A64D690D-7255-AA17-7DA6-6632DB22307A}"/>
          </ac:picMkLst>
        </pc:picChg>
      </pc:sldChg>
      <pc:sldChg chg="addSp delSp modSp add mod delAnim modAnim">
        <pc:chgData name="Fienen, Michael N" userId="9599ebcf-c84f-4688-9ae9-d4a366e1998e" providerId="ADAL" clId="{48FE348E-8888-0542-91AF-3D2981E19851}" dt="2022-12-16T19:34:31.941" v="2139" actId="1076"/>
        <pc:sldMkLst>
          <pc:docMk/>
          <pc:sldMk cId="942240351" sldId="272"/>
        </pc:sldMkLst>
        <pc:spChg chg="mod">
          <ac:chgData name="Fienen, Michael N" userId="9599ebcf-c84f-4688-9ae9-d4a366e1998e" providerId="ADAL" clId="{48FE348E-8888-0542-91AF-3D2981E19851}" dt="2022-12-16T18:48:18.601" v="2108" actId="20577"/>
          <ac:spMkLst>
            <pc:docMk/>
            <pc:sldMk cId="942240351" sldId="272"/>
            <ac:spMk id="2" creationId="{489CC5F5-372B-7A7E-34BA-A6333BD40BB2}"/>
          </ac:spMkLst>
        </pc:spChg>
        <pc:picChg chg="add del mod">
          <ac:chgData name="Fienen, Michael N" userId="9599ebcf-c84f-4688-9ae9-d4a366e1998e" providerId="ADAL" clId="{48FE348E-8888-0542-91AF-3D2981E19851}" dt="2022-12-16T19:19:34.396" v="2124" actId="478"/>
          <ac:picMkLst>
            <pc:docMk/>
            <pc:sldMk cId="942240351" sldId="272"/>
            <ac:picMk id="4" creationId="{A10CBD71-9AF5-1DAE-0B4E-82935B21BAEE}"/>
          </ac:picMkLst>
        </pc:picChg>
        <pc:picChg chg="add del mod">
          <ac:chgData name="Fienen, Michael N" userId="9599ebcf-c84f-4688-9ae9-d4a366e1998e" providerId="ADAL" clId="{48FE348E-8888-0542-91AF-3D2981E19851}" dt="2022-12-16T19:24:35.883" v="2129" actId="478"/>
          <ac:picMkLst>
            <pc:docMk/>
            <pc:sldMk cId="942240351" sldId="272"/>
            <ac:picMk id="5" creationId="{A58D146B-2798-E818-6E78-F8B137862114}"/>
          </ac:picMkLst>
        </pc:picChg>
        <pc:picChg chg="add del mod">
          <ac:chgData name="Fienen, Michael N" userId="9599ebcf-c84f-4688-9ae9-d4a366e1998e" providerId="ADAL" clId="{48FE348E-8888-0542-91AF-3D2981E19851}" dt="2022-12-16T19:34:25.868" v="2137" actId="478"/>
          <ac:picMkLst>
            <pc:docMk/>
            <pc:sldMk cId="942240351" sldId="272"/>
            <ac:picMk id="6" creationId="{F9364EC7-B69D-A0A0-E107-4E5E5198EA03}"/>
          </ac:picMkLst>
        </pc:picChg>
        <pc:picChg chg="add mod">
          <ac:chgData name="Fienen, Michael N" userId="9599ebcf-c84f-4688-9ae9-d4a366e1998e" providerId="ADAL" clId="{48FE348E-8888-0542-91AF-3D2981E19851}" dt="2022-12-16T19:34:31.941" v="2139" actId="1076"/>
          <ac:picMkLst>
            <pc:docMk/>
            <pc:sldMk cId="942240351" sldId="272"/>
            <ac:picMk id="7" creationId="{3AB7C2EE-D179-379E-97D8-74045804929C}"/>
          </ac:picMkLst>
        </pc:picChg>
      </pc:sldChg>
      <pc:sldChg chg="addSp delSp modSp new mod">
        <pc:chgData name="Fienen, Michael N" userId="9599ebcf-c84f-4688-9ae9-d4a366e1998e" providerId="ADAL" clId="{48FE348E-8888-0542-91AF-3D2981E19851}" dt="2022-12-16T22:17:27.594" v="2915" actId="1037"/>
        <pc:sldMkLst>
          <pc:docMk/>
          <pc:sldMk cId="2604587755" sldId="273"/>
        </pc:sldMkLst>
        <pc:spChg chg="mod">
          <ac:chgData name="Fienen, Michael N" userId="9599ebcf-c84f-4688-9ae9-d4a366e1998e" providerId="ADAL" clId="{48FE348E-8888-0542-91AF-3D2981E19851}" dt="2022-12-16T22:03:19.969" v="2334" actId="20577"/>
          <ac:spMkLst>
            <pc:docMk/>
            <pc:sldMk cId="2604587755" sldId="273"/>
            <ac:spMk id="2" creationId="{2E486431-6A66-AF13-D1AF-660D7A96F023}"/>
          </ac:spMkLst>
        </pc:spChg>
        <pc:spChg chg="mod">
          <ac:chgData name="Fienen, Michael N" userId="9599ebcf-c84f-4688-9ae9-d4a366e1998e" providerId="ADAL" clId="{48FE348E-8888-0542-91AF-3D2981E19851}" dt="2022-12-16T22:08:57.941" v="2890" actId="20577"/>
          <ac:spMkLst>
            <pc:docMk/>
            <pc:sldMk cId="2604587755" sldId="273"/>
            <ac:spMk id="3" creationId="{61F4E7FC-DBF2-7748-3FD0-75E9BCA2B36D}"/>
          </ac:spMkLst>
        </pc:spChg>
        <pc:picChg chg="add mod">
          <ac:chgData name="Fienen, Michael N" userId="9599ebcf-c84f-4688-9ae9-d4a366e1998e" providerId="ADAL" clId="{48FE348E-8888-0542-91AF-3D2981E19851}" dt="2022-12-16T22:17:21.467" v="2905" actId="1035"/>
          <ac:picMkLst>
            <pc:docMk/>
            <pc:sldMk cId="2604587755" sldId="273"/>
            <ac:picMk id="4" creationId="{06F4D941-8A1D-46B0-EF03-2FF095140786}"/>
          </ac:picMkLst>
        </pc:picChg>
        <pc:picChg chg="add del mod">
          <ac:chgData name="Fienen, Michael N" userId="9599ebcf-c84f-4688-9ae9-d4a366e1998e" providerId="ADAL" clId="{48FE348E-8888-0542-91AF-3D2981E19851}" dt="2022-12-16T22:08:21.541" v="2763" actId="478"/>
          <ac:picMkLst>
            <pc:docMk/>
            <pc:sldMk cId="2604587755" sldId="273"/>
            <ac:picMk id="5" creationId="{947D4C71-12E2-532B-69F3-A442724F092A}"/>
          </ac:picMkLst>
        </pc:picChg>
        <pc:picChg chg="add mod">
          <ac:chgData name="Fienen, Michael N" userId="9599ebcf-c84f-4688-9ae9-d4a366e1998e" providerId="ADAL" clId="{48FE348E-8888-0542-91AF-3D2981E19851}" dt="2022-12-16T22:17:27.594" v="2915" actId="1037"/>
          <ac:picMkLst>
            <pc:docMk/>
            <pc:sldMk cId="2604587755" sldId="273"/>
            <ac:picMk id="6" creationId="{7EA44166-BA6E-6081-C1BE-1D584FDD3BDE}"/>
          </ac:picMkLst>
        </pc:picChg>
      </pc:sldChg>
      <pc:sldChg chg="addSp delSp modSp new mod">
        <pc:chgData name="Fienen, Michael N" userId="9599ebcf-c84f-4688-9ae9-d4a366e1998e" providerId="ADAL" clId="{48FE348E-8888-0542-91AF-3D2981E19851}" dt="2022-12-16T22:20:23.588" v="3006" actId="20577"/>
        <pc:sldMkLst>
          <pc:docMk/>
          <pc:sldMk cId="251361640" sldId="274"/>
        </pc:sldMkLst>
        <pc:spChg chg="mod">
          <ac:chgData name="Fienen, Michael N" userId="9599ebcf-c84f-4688-9ae9-d4a366e1998e" providerId="ADAL" clId="{48FE348E-8888-0542-91AF-3D2981E19851}" dt="2022-12-16T22:20:23.588" v="3006" actId="20577"/>
          <ac:spMkLst>
            <pc:docMk/>
            <pc:sldMk cId="251361640" sldId="274"/>
            <ac:spMk id="2" creationId="{ED3AEAA9-AF1C-F125-3904-1B694AE9B527}"/>
          </ac:spMkLst>
        </pc:spChg>
        <pc:spChg chg="del">
          <ac:chgData name="Fienen, Michael N" userId="9599ebcf-c84f-4688-9ae9-d4a366e1998e" providerId="ADAL" clId="{48FE348E-8888-0542-91AF-3D2981E19851}" dt="2022-12-16T22:20:09.966" v="2956" actId="478"/>
          <ac:spMkLst>
            <pc:docMk/>
            <pc:sldMk cId="251361640" sldId="274"/>
            <ac:spMk id="3" creationId="{F3939FB3-2FC1-B332-A3FC-78F3F1720D56}"/>
          </ac:spMkLst>
        </pc:spChg>
        <pc:spChg chg="add mod">
          <ac:chgData name="Fienen, Michael N" userId="9599ebcf-c84f-4688-9ae9-d4a366e1998e" providerId="ADAL" clId="{48FE348E-8888-0542-91AF-3D2981E19851}" dt="2022-12-16T22:20:10.046" v="2957"/>
          <ac:spMkLst>
            <pc:docMk/>
            <pc:sldMk cId="251361640" sldId="274"/>
            <ac:spMk id="13" creationId="{9A7984A0-956C-30D8-EA54-3C74BDA6420E}"/>
          </ac:spMkLst>
        </pc:spChg>
        <pc:spChg chg="add mod">
          <ac:chgData name="Fienen, Michael N" userId="9599ebcf-c84f-4688-9ae9-d4a366e1998e" providerId="ADAL" clId="{48FE348E-8888-0542-91AF-3D2981E19851}" dt="2022-12-16T22:20:10.046" v="2957"/>
          <ac:spMkLst>
            <pc:docMk/>
            <pc:sldMk cId="251361640" sldId="274"/>
            <ac:spMk id="14" creationId="{99B018C7-76CE-CD72-F1EA-53EEF61022F0}"/>
          </ac:spMkLst>
        </pc:spChg>
        <pc:spChg chg="add mod">
          <ac:chgData name="Fienen, Michael N" userId="9599ebcf-c84f-4688-9ae9-d4a366e1998e" providerId="ADAL" clId="{48FE348E-8888-0542-91AF-3D2981E19851}" dt="2022-12-16T22:20:10.046" v="2957"/>
          <ac:spMkLst>
            <pc:docMk/>
            <pc:sldMk cId="251361640" sldId="274"/>
            <ac:spMk id="15" creationId="{CD6701FF-4882-C830-360E-A03047399BAF}"/>
          </ac:spMkLst>
        </pc:spChg>
        <pc:spChg chg="add mod">
          <ac:chgData name="Fienen, Michael N" userId="9599ebcf-c84f-4688-9ae9-d4a366e1998e" providerId="ADAL" clId="{48FE348E-8888-0542-91AF-3D2981E19851}" dt="2022-12-16T22:20:10.046" v="2957"/>
          <ac:spMkLst>
            <pc:docMk/>
            <pc:sldMk cId="251361640" sldId="274"/>
            <ac:spMk id="16" creationId="{C908A23A-640F-D9B5-903F-653C04CC0027}"/>
          </ac:spMkLst>
        </pc:spChg>
        <pc:spChg chg="add mod">
          <ac:chgData name="Fienen, Michael N" userId="9599ebcf-c84f-4688-9ae9-d4a366e1998e" providerId="ADAL" clId="{48FE348E-8888-0542-91AF-3D2981E19851}" dt="2022-12-16T22:20:10.046" v="2957"/>
          <ac:spMkLst>
            <pc:docMk/>
            <pc:sldMk cId="251361640" sldId="274"/>
            <ac:spMk id="18" creationId="{7E06F7BD-1017-B210-1DFE-66C830CFFCC8}"/>
          </ac:spMkLst>
        </pc:spChg>
        <pc:spChg chg="add mod">
          <ac:chgData name="Fienen, Michael N" userId="9599ebcf-c84f-4688-9ae9-d4a366e1998e" providerId="ADAL" clId="{48FE348E-8888-0542-91AF-3D2981E19851}" dt="2022-12-16T22:20:10.046" v="2957"/>
          <ac:spMkLst>
            <pc:docMk/>
            <pc:sldMk cId="251361640" sldId="274"/>
            <ac:spMk id="19" creationId="{E39DB40B-7C78-AD3E-9AB3-10371380A6B7}"/>
          </ac:spMkLst>
        </pc:spChg>
        <pc:spChg chg="add mod">
          <ac:chgData name="Fienen, Michael N" userId="9599ebcf-c84f-4688-9ae9-d4a366e1998e" providerId="ADAL" clId="{48FE348E-8888-0542-91AF-3D2981E19851}" dt="2022-12-16T22:20:10.046" v="2957"/>
          <ac:spMkLst>
            <pc:docMk/>
            <pc:sldMk cId="251361640" sldId="274"/>
            <ac:spMk id="20" creationId="{57741D42-07D8-92AA-61C8-97550C2EE387}"/>
          </ac:spMkLst>
        </pc:spChg>
        <pc:spChg chg="add mod">
          <ac:chgData name="Fienen, Michael N" userId="9599ebcf-c84f-4688-9ae9-d4a366e1998e" providerId="ADAL" clId="{48FE348E-8888-0542-91AF-3D2981E19851}" dt="2022-12-16T22:20:10.046" v="2957"/>
          <ac:spMkLst>
            <pc:docMk/>
            <pc:sldMk cId="251361640" sldId="274"/>
            <ac:spMk id="21" creationId="{4812D7EC-270D-C422-1DA8-C195DA4EDEFF}"/>
          </ac:spMkLst>
        </pc:spChg>
        <pc:grpChg chg="add mod">
          <ac:chgData name="Fienen, Michael N" userId="9599ebcf-c84f-4688-9ae9-d4a366e1998e" providerId="ADAL" clId="{48FE348E-8888-0542-91AF-3D2981E19851}" dt="2022-12-16T22:20:10.046" v="2957"/>
          <ac:grpSpMkLst>
            <pc:docMk/>
            <pc:sldMk cId="251361640" sldId="274"/>
            <ac:grpSpMk id="5" creationId="{C185B9FF-07F5-DDBF-FE43-7B068DF54327}"/>
          </ac:grpSpMkLst>
        </pc:grpChg>
        <pc:picChg chg="add mod">
          <ac:chgData name="Fienen, Michael N" userId="9599ebcf-c84f-4688-9ae9-d4a366e1998e" providerId="ADAL" clId="{48FE348E-8888-0542-91AF-3D2981E19851}" dt="2022-12-16T22:20:10.046" v="2957"/>
          <ac:picMkLst>
            <pc:docMk/>
            <pc:sldMk cId="251361640" sldId="274"/>
            <ac:picMk id="4" creationId="{444A3A50-20FE-3416-518C-83AC24BD1A82}"/>
          </ac:picMkLst>
        </pc:picChg>
        <pc:picChg chg="mod">
          <ac:chgData name="Fienen, Michael N" userId="9599ebcf-c84f-4688-9ae9-d4a366e1998e" providerId="ADAL" clId="{48FE348E-8888-0542-91AF-3D2981E19851}" dt="2022-12-16T22:20:10.046" v="2957"/>
          <ac:picMkLst>
            <pc:docMk/>
            <pc:sldMk cId="251361640" sldId="274"/>
            <ac:picMk id="6" creationId="{90134EA4-C5F0-7D13-23A1-38A914C51A1C}"/>
          </ac:picMkLst>
        </pc:picChg>
        <pc:picChg chg="mod">
          <ac:chgData name="Fienen, Michael N" userId="9599ebcf-c84f-4688-9ae9-d4a366e1998e" providerId="ADAL" clId="{48FE348E-8888-0542-91AF-3D2981E19851}" dt="2022-12-16T22:20:10.046" v="2957"/>
          <ac:picMkLst>
            <pc:docMk/>
            <pc:sldMk cId="251361640" sldId="274"/>
            <ac:picMk id="7" creationId="{75BCA7F6-4F23-FAE6-E56D-99BB66AB5CE1}"/>
          </ac:picMkLst>
        </pc:picChg>
        <pc:picChg chg="add mod">
          <ac:chgData name="Fienen, Michael N" userId="9599ebcf-c84f-4688-9ae9-d4a366e1998e" providerId="ADAL" clId="{48FE348E-8888-0542-91AF-3D2981E19851}" dt="2022-12-16T22:20:10.046" v="2957"/>
          <ac:picMkLst>
            <pc:docMk/>
            <pc:sldMk cId="251361640" sldId="274"/>
            <ac:picMk id="8" creationId="{391BF85A-709C-2CC9-4F4B-CE369D5A45AF}"/>
          </ac:picMkLst>
        </pc:picChg>
        <pc:picChg chg="add mod">
          <ac:chgData name="Fienen, Michael N" userId="9599ebcf-c84f-4688-9ae9-d4a366e1998e" providerId="ADAL" clId="{48FE348E-8888-0542-91AF-3D2981E19851}" dt="2022-12-16T22:20:10.046" v="2957"/>
          <ac:picMkLst>
            <pc:docMk/>
            <pc:sldMk cId="251361640" sldId="274"/>
            <ac:picMk id="9" creationId="{80CBFC60-1C9B-0F76-DA89-77DDA91B4768}"/>
          </ac:picMkLst>
        </pc:picChg>
        <pc:picChg chg="add mod">
          <ac:chgData name="Fienen, Michael N" userId="9599ebcf-c84f-4688-9ae9-d4a366e1998e" providerId="ADAL" clId="{48FE348E-8888-0542-91AF-3D2981E19851}" dt="2022-12-16T22:20:10.046" v="2957"/>
          <ac:picMkLst>
            <pc:docMk/>
            <pc:sldMk cId="251361640" sldId="274"/>
            <ac:picMk id="10" creationId="{3FAC0F95-0576-40DE-07BE-D1F33C4271B0}"/>
          </ac:picMkLst>
        </pc:picChg>
        <pc:picChg chg="add mod">
          <ac:chgData name="Fienen, Michael N" userId="9599ebcf-c84f-4688-9ae9-d4a366e1998e" providerId="ADAL" clId="{48FE348E-8888-0542-91AF-3D2981E19851}" dt="2022-12-16T22:20:10.046" v="2957"/>
          <ac:picMkLst>
            <pc:docMk/>
            <pc:sldMk cId="251361640" sldId="274"/>
            <ac:picMk id="11" creationId="{7F2CF856-B14D-EA77-ADAD-972D2311E80E}"/>
          </ac:picMkLst>
        </pc:picChg>
        <pc:picChg chg="add mod">
          <ac:chgData name="Fienen, Michael N" userId="9599ebcf-c84f-4688-9ae9-d4a366e1998e" providerId="ADAL" clId="{48FE348E-8888-0542-91AF-3D2981E19851}" dt="2022-12-16T22:20:10.046" v="2957"/>
          <ac:picMkLst>
            <pc:docMk/>
            <pc:sldMk cId="251361640" sldId="274"/>
            <ac:picMk id="12" creationId="{2C139B46-BB2C-6C64-1842-773C2851C9DB}"/>
          </ac:picMkLst>
        </pc:picChg>
        <pc:picChg chg="add mod">
          <ac:chgData name="Fienen, Michael N" userId="9599ebcf-c84f-4688-9ae9-d4a366e1998e" providerId="ADAL" clId="{48FE348E-8888-0542-91AF-3D2981E19851}" dt="2022-12-16T22:20:10.046" v="2957"/>
          <ac:picMkLst>
            <pc:docMk/>
            <pc:sldMk cId="251361640" sldId="274"/>
            <ac:picMk id="17" creationId="{2C97E40F-946A-14B9-82BA-61272EECA026}"/>
          </ac:picMkLst>
        </pc:picChg>
      </pc:sldChg>
      <pc:sldChg chg="add del">
        <pc:chgData name="Fienen, Michael N" userId="9599ebcf-c84f-4688-9ae9-d4a366e1998e" providerId="ADAL" clId="{48FE348E-8888-0542-91AF-3D2981E19851}" dt="2022-12-16T22:32:36.855" v="3036" actId="2696"/>
        <pc:sldMkLst>
          <pc:docMk/>
          <pc:sldMk cId="2884969298" sldId="275"/>
        </pc:sldMkLst>
      </pc:sldChg>
      <pc:sldChg chg="addSp delSp modSp add mod">
        <pc:chgData name="Fienen, Michael N" userId="9599ebcf-c84f-4688-9ae9-d4a366e1998e" providerId="ADAL" clId="{48FE348E-8888-0542-91AF-3D2981E19851}" dt="2022-12-16T22:40:27.601" v="3158" actId="20577"/>
        <pc:sldMkLst>
          <pc:docMk/>
          <pc:sldMk cId="1281858818" sldId="276"/>
        </pc:sldMkLst>
        <pc:spChg chg="mod">
          <ac:chgData name="Fienen, Michael N" userId="9599ebcf-c84f-4688-9ae9-d4a366e1998e" providerId="ADAL" clId="{48FE348E-8888-0542-91AF-3D2981E19851}" dt="2022-12-16T22:20:43.927" v="3032" actId="20577"/>
          <ac:spMkLst>
            <pc:docMk/>
            <pc:sldMk cId="1281858818" sldId="276"/>
            <ac:spMk id="2" creationId="{ED3AEAA9-AF1C-F125-3904-1B694AE9B527}"/>
          </ac:spMkLst>
        </pc:spChg>
        <pc:spChg chg="mod">
          <ac:chgData name="Fienen, Michael N" userId="9599ebcf-c84f-4688-9ae9-d4a366e1998e" providerId="ADAL" clId="{48FE348E-8888-0542-91AF-3D2981E19851}" dt="2022-12-16T22:33:49.690" v="3068" actId="555"/>
          <ac:spMkLst>
            <pc:docMk/>
            <pc:sldMk cId="1281858818" sldId="276"/>
            <ac:spMk id="15" creationId="{CD6701FF-4882-C830-360E-A03047399BAF}"/>
          </ac:spMkLst>
        </pc:spChg>
        <pc:spChg chg="mod">
          <ac:chgData name="Fienen, Michael N" userId="9599ebcf-c84f-4688-9ae9-d4a366e1998e" providerId="ADAL" clId="{48FE348E-8888-0542-91AF-3D2981E19851}" dt="2022-12-16T22:35:02.719" v="3107" actId="20577"/>
          <ac:spMkLst>
            <pc:docMk/>
            <pc:sldMk cId="1281858818" sldId="276"/>
            <ac:spMk id="21" creationId="{4812D7EC-270D-C422-1DA8-C195DA4EDEFF}"/>
          </ac:spMkLst>
        </pc:spChg>
        <pc:spChg chg="add mod">
          <ac:chgData name="Fienen, Michael N" userId="9599ebcf-c84f-4688-9ae9-d4a366e1998e" providerId="ADAL" clId="{48FE348E-8888-0542-91AF-3D2981E19851}" dt="2022-12-16T22:40:27.601" v="3158" actId="20577"/>
          <ac:spMkLst>
            <pc:docMk/>
            <pc:sldMk cId="1281858818" sldId="276"/>
            <ac:spMk id="24" creationId="{120D4447-11AF-F4EF-6D24-BEC8892FE949}"/>
          </ac:spMkLst>
        </pc:spChg>
        <pc:spChg chg="add mod">
          <ac:chgData name="Fienen, Michael N" userId="9599ebcf-c84f-4688-9ae9-d4a366e1998e" providerId="ADAL" clId="{48FE348E-8888-0542-91AF-3D2981E19851}" dt="2022-12-16T22:33:58.134" v="3073" actId="20577"/>
          <ac:spMkLst>
            <pc:docMk/>
            <pc:sldMk cId="1281858818" sldId="276"/>
            <ac:spMk id="25" creationId="{DF686042-B28E-DF34-F813-E43BAC807FF1}"/>
          </ac:spMkLst>
        </pc:spChg>
        <pc:grpChg chg="del">
          <ac:chgData name="Fienen, Michael N" userId="9599ebcf-c84f-4688-9ae9-d4a366e1998e" providerId="ADAL" clId="{48FE348E-8888-0542-91AF-3D2981E19851}" dt="2022-12-16T22:34:43.328" v="3074" actId="478"/>
          <ac:grpSpMkLst>
            <pc:docMk/>
            <pc:sldMk cId="1281858818" sldId="276"/>
            <ac:grpSpMk id="5" creationId="{C185B9FF-07F5-DDBF-FE43-7B068DF54327}"/>
          </ac:grpSpMkLst>
        </pc:grpChg>
        <pc:picChg chg="add del mod">
          <ac:chgData name="Fienen, Michael N" userId="9599ebcf-c84f-4688-9ae9-d4a366e1998e" providerId="ADAL" clId="{48FE348E-8888-0542-91AF-3D2981E19851}" dt="2022-12-16T22:39:56.834" v="3143" actId="478"/>
          <ac:picMkLst>
            <pc:docMk/>
            <pc:sldMk cId="1281858818" sldId="276"/>
            <ac:picMk id="3" creationId="{5D9F452B-5CFB-A9D5-3C63-497D163F770A}"/>
          </ac:picMkLst>
        </pc:picChg>
        <pc:picChg chg="del">
          <ac:chgData name="Fienen, Michael N" userId="9599ebcf-c84f-4688-9ae9-d4a366e1998e" providerId="ADAL" clId="{48FE348E-8888-0542-91AF-3D2981E19851}" dt="2022-12-16T22:32:20.970" v="3033" actId="478"/>
          <ac:picMkLst>
            <pc:docMk/>
            <pc:sldMk cId="1281858818" sldId="276"/>
            <ac:picMk id="4" creationId="{444A3A50-20FE-3416-518C-83AC24BD1A82}"/>
          </ac:picMkLst>
        </pc:picChg>
        <pc:picChg chg="add del mod">
          <ac:chgData name="Fienen, Michael N" userId="9599ebcf-c84f-4688-9ae9-d4a366e1998e" providerId="ADAL" clId="{48FE348E-8888-0542-91AF-3D2981E19851}" dt="2022-12-16T22:39:17.084" v="3140" actId="478"/>
          <ac:picMkLst>
            <pc:docMk/>
            <pc:sldMk cId="1281858818" sldId="276"/>
            <ac:picMk id="22" creationId="{A0309C83-16F7-B511-3422-298523702BB7}"/>
          </ac:picMkLst>
        </pc:picChg>
        <pc:picChg chg="add mod">
          <ac:chgData name="Fienen, Michael N" userId="9599ebcf-c84f-4688-9ae9-d4a366e1998e" providerId="ADAL" clId="{48FE348E-8888-0542-91AF-3D2981E19851}" dt="2022-12-16T22:33:41.897" v="3066" actId="1076"/>
          <ac:picMkLst>
            <pc:docMk/>
            <pc:sldMk cId="1281858818" sldId="276"/>
            <ac:picMk id="23" creationId="{CA04D83A-65A6-649D-4B3F-56C51583DB35}"/>
          </ac:picMkLst>
        </pc:picChg>
        <pc:picChg chg="add del mod">
          <ac:chgData name="Fienen, Michael N" userId="9599ebcf-c84f-4688-9ae9-d4a366e1998e" providerId="ADAL" clId="{48FE348E-8888-0542-91AF-3D2981E19851}" dt="2022-12-16T22:40:12.546" v="3146" actId="478"/>
          <ac:picMkLst>
            <pc:docMk/>
            <pc:sldMk cId="1281858818" sldId="276"/>
            <ac:picMk id="26" creationId="{75E4D752-4DBF-B768-C083-F9D48DDAA105}"/>
          </ac:picMkLst>
        </pc:picChg>
        <pc:picChg chg="add mod">
          <ac:chgData name="Fienen, Michael N" userId="9599ebcf-c84f-4688-9ae9-d4a366e1998e" providerId="ADAL" clId="{48FE348E-8888-0542-91AF-3D2981E19851}" dt="2022-12-16T22:40:00.368" v="3144" actId="1076"/>
          <ac:picMkLst>
            <pc:docMk/>
            <pc:sldMk cId="1281858818" sldId="276"/>
            <ac:picMk id="27" creationId="{A8328E6B-EEF5-4D19-E01A-CDC63CE786CB}"/>
          </ac:picMkLst>
        </pc:picChg>
        <pc:picChg chg="add mod">
          <ac:chgData name="Fienen, Michael N" userId="9599ebcf-c84f-4688-9ae9-d4a366e1998e" providerId="ADAL" clId="{48FE348E-8888-0542-91AF-3D2981E19851}" dt="2022-12-16T22:40:20.592" v="3147" actId="1076"/>
          <ac:picMkLst>
            <pc:docMk/>
            <pc:sldMk cId="1281858818" sldId="276"/>
            <ac:picMk id="28" creationId="{F31ACF33-D989-71C2-7C68-0E7A6AC5DD1F}"/>
          </ac:picMkLst>
        </pc:picChg>
      </pc:sldChg>
      <pc:sldChg chg="addSp delSp modSp new mod delAnim modAnim">
        <pc:chgData name="Fienen, Michael N" userId="9599ebcf-c84f-4688-9ae9-d4a366e1998e" providerId="ADAL" clId="{48FE348E-8888-0542-91AF-3D2981E19851}" dt="2022-12-17T23:46:37.613" v="3448"/>
        <pc:sldMkLst>
          <pc:docMk/>
          <pc:sldMk cId="1036397173" sldId="277"/>
        </pc:sldMkLst>
        <pc:spChg chg="mod">
          <ac:chgData name="Fienen, Michael N" userId="9599ebcf-c84f-4688-9ae9-d4a366e1998e" providerId="ADAL" clId="{48FE348E-8888-0542-91AF-3D2981E19851}" dt="2022-12-16T22:49:18.518" v="3248"/>
          <ac:spMkLst>
            <pc:docMk/>
            <pc:sldMk cId="1036397173" sldId="277"/>
            <ac:spMk id="2" creationId="{6B76098E-3267-B9B6-D3BF-78DA538ED904}"/>
          </ac:spMkLst>
        </pc:spChg>
        <pc:spChg chg="add del mod">
          <ac:chgData name="Fienen, Michael N" userId="9599ebcf-c84f-4688-9ae9-d4a366e1998e" providerId="ADAL" clId="{48FE348E-8888-0542-91AF-3D2981E19851}" dt="2022-12-16T22:42:10.818" v="3159" actId="478"/>
          <ac:spMkLst>
            <pc:docMk/>
            <pc:sldMk cId="1036397173" sldId="277"/>
            <ac:spMk id="3" creationId="{9CE4B036-5F3C-A3A9-19BE-DF6B79E8B10A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5" creationId="{0503CC07-5E7B-CBC6-69E7-A75FC550557F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6" creationId="{7571A5E4-A05D-AD58-75FA-B07CBDEEE1B9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7" creationId="{89F4A883-BB0E-259F-E4BD-DEBC6ED966C9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8" creationId="{DE4A7E5B-731C-9AA6-2CDB-336F52FA908A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9" creationId="{2203DF02-B544-5694-6393-586A79CA99F7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10" creationId="{F6F1AE6C-E744-4859-0CFA-1AE0B5C150C9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11" creationId="{C4A1E7DC-46A0-29E3-2CA8-54C293691C97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12" creationId="{C4043A7C-57E6-BC55-E1F9-FF65DE777892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13" creationId="{BD07E55E-5649-9FEA-7526-523D89C09FD9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14" creationId="{4704B485-F920-4680-47AF-AF396CEDBEFB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15" creationId="{48289D77-6B9D-B1F8-843B-FFF09D2CA5CC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16" creationId="{3D45E6B1-3198-EE25-3B84-FC8787A0140F}"/>
          </ac:spMkLst>
        </pc:spChg>
        <pc:spChg chg="add del mod">
          <ac:chgData name="Fienen, Michael N" userId="9599ebcf-c84f-4688-9ae9-d4a366e1998e" providerId="ADAL" clId="{48FE348E-8888-0542-91AF-3D2981E19851}" dt="2022-12-16T22:38:26.319" v="3128"/>
          <ac:spMkLst>
            <pc:docMk/>
            <pc:sldMk cId="1036397173" sldId="277"/>
            <ac:spMk id="22" creationId="{E1AEAAE0-C86B-2223-1A99-3790B49CA78A}"/>
          </ac:spMkLst>
        </pc:spChg>
        <pc:spChg chg="add del mod">
          <ac:chgData name="Fienen, Michael N" userId="9599ebcf-c84f-4688-9ae9-d4a366e1998e" providerId="ADAL" clId="{48FE348E-8888-0542-91AF-3D2981E19851}" dt="2022-12-16T22:42:15.762" v="3161" actId="478"/>
          <ac:spMkLst>
            <pc:docMk/>
            <pc:sldMk cId="1036397173" sldId="277"/>
            <ac:spMk id="24" creationId="{54073567-FCC3-86F6-3E0B-7D4E627DDB0E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27" creationId="{E178218A-E62B-5E6C-75D4-68A9A74E32D6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28" creationId="{E557661D-D4DC-1854-092A-B30819EAD6A9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29" creationId="{CF03EA40-A0AC-B68E-A093-2730C8A437D5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30" creationId="{44553FB8-037D-B27F-E281-E398B3B324EB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31" creationId="{A72782E9-5D48-91EC-A5D4-3C02AA4B1886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32" creationId="{C41E194E-AD9D-DF59-D19E-D8EAC2C86D6E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33" creationId="{E0BC2A30-69C9-72A2-5E3A-0D95BABAD32A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34" creationId="{240EE716-D762-EF96-1912-9AC8BAC19900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35" creationId="{B16D87E0-CBEB-5156-6D7C-24F169DC7F8A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36" creationId="{247403C7-B564-5BE6-BF98-41E2A7C250A8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37" creationId="{66DE6584-D709-F773-C57D-1933A36E0A39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38" creationId="{53968E6C-1AC2-D739-8592-A1F329C08C9A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39" creationId="{1EFA14BE-A3C1-27AB-19E5-DC1B2D98292D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40" creationId="{CDA84A08-3023-3362-0491-D2F5116349FF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41" creationId="{8CE34013-FA9E-1787-E6D3-B1D5FB29E37C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42" creationId="{4C77E21C-AAB0-17BF-B973-DF80C8637B91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43" creationId="{A76AE604-D700-6CC9-BD06-010A00A8C5E6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44" creationId="{4D35A241-A022-A766-54BB-730600D66E35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45" creationId="{9E3C777D-7FE0-7C1C-EFF5-6E8DD637F87D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46" creationId="{39C35B68-E289-1231-707A-A8605E902A7D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47" creationId="{0A69E3EC-27BB-3FC7-D91F-75EBF25970F3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48" creationId="{FF03C795-BB57-AD13-7265-3668A2CA4804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49" creationId="{3F8FE90A-7626-B356-7FD6-E101033098B6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50" creationId="{D677D2A7-AB25-5E36-837E-8F5F58FCD7F1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51" creationId="{8289BA80-B527-C048-4AC8-8599C47D22CA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52" creationId="{8BBD6611-2554-4979-DA69-BB20D67CE7A8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53" creationId="{D78D6B48-B547-9C13-D513-5644836D7365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54" creationId="{953FA983-CB84-6EAF-3EBC-FDDC43C22256}"/>
          </ac:spMkLst>
        </pc:spChg>
        <pc:spChg chg="add mod topLvl">
          <ac:chgData name="Fienen, Michael N" userId="9599ebcf-c84f-4688-9ae9-d4a366e1998e" providerId="ADAL" clId="{48FE348E-8888-0542-91AF-3D2981E19851}" dt="2022-12-17T22:26:10.810" v="3267" actId="165"/>
          <ac:spMkLst>
            <pc:docMk/>
            <pc:sldMk cId="1036397173" sldId="277"/>
            <ac:spMk id="55" creationId="{E10F64E5-BE90-3550-9560-C7FC03C5A6D6}"/>
          </ac:spMkLst>
        </pc:spChg>
        <pc:spChg chg="add mod topLvl">
          <ac:chgData name="Fienen, Michael N" userId="9599ebcf-c84f-4688-9ae9-d4a366e1998e" providerId="ADAL" clId="{48FE348E-8888-0542-91AF-3D2981E19851}" dt="2022-12-17T22:26:10.810" v="3267" actId="165"/>
          <ac:spMkLst>
            <pc:docMk/>
            <pc:sldMk cId="1036397173" sldId="277"/>
            <ac:spMk id="56" creationId="{90FF1DA8-2045-ADDE-D3C3-C610AA27B719}"/>
          </ac:spMkLst>
        </pc:spChg>
        <pc:spChg chg="add mod topLvl">
          <ac:chgData name="Fienen, Michael N" userId="9599ebcf-c84f-4688-9ae9-d4a366e1998e" providerId="ADAL" clId="{48FE348E-8888-0542-91AF-3D2981E19851}" dt="2022-12-17T22:26:10.810" v="3267" actId="165"/>
          <ac:spMkLst>
            <pc:docMk/>
            <pc:sldMk cId="1036397173" sldId="277"/>
            <ac:spMk id="57" creationId="{091E9143-AD2E-CBC2-065C-2C4CD2E180F8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65" creationId="{B8D68B32-3F64-0E77-0F2B-5782FF2DBC97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68" creationId="{666F20D0-1A9E-EBD0-35AC-E351C6C41805}"/>
          </ac:spMkLst>
        </pc:spChg>
        <pc:spChg chg="mod topLvl">
          <ac:chgData name="Fienen, Michael N" userId="9599ebcf-c84f-4688-9ae9-d4a366e1998e" providerId="ADAL" clId="{48FE348E-8888-0542-91AF-3D2981E19851}" dt="2022-12-17T22:26:10.810" v="3267" actId="165"/>
          <ac:spMkLst>
            <pc:docMk/>
            <pc:sldMk cId="1036397173" sldId="277"/>
            <ac:spMk id="71" creationId="{3A9E82D4-3E9B-53C1-2D5E-297D06941D54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75" creationId="{A6F9543D-D696-06DC-7671-09D91CF46BEF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76" creationId="{0E247FA9-4A1D-7927-31C2-F64C9E736497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77" creationId="{5BFABF74-0F82-41BF-CE04-9A48751C2E57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78" creationId="{54231E53-D812-7B08-223E-AA21CE4F85A9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79" creationId="{C3ED0445-4B8F-C4B8-3FF9-90C7959EC0FD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80" creationId="{7BBF36D1-9791-1ABF-D11D-D19FC275C2E7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81" creationId="{D355D630-FFDF-F672-1096-993957DD4F40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82" creationId="{AA701C6C-BF90-E508-4CC6-40F6C24C4AE0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83" creationId="{8A4E545A-0A64-1A35-0D0C-A5A0A6BD2ACC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84" creationId="{657AFF62-AB0A-1F3A-B8E0-9213CC0C3449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85" creationId="{C51E3D76-E9FF-3203-B9A4-49606324E680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86" creationId="{30A7E7B1-FA2D-BF75-C438-E695763006A6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87" creationId="{C4BC1FF0-0857-2251-2D86-87FBDB429E4E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88" creationId="{F769B4D7-554E-5E99-1C72-FBAF86DEC2F1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89" creationId="{8F178F51-0496-7126-B635-23E26DD5BE49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90" creationId="{68E6BDB4-621C-9CA6-90EB-8AC5F40A62A0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91" creationId="{0CBAF9DB-9A9B-34D8-7A4F-0F3E87D1C7CB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92" creationId="{47CE69C2-DA02-DCC7-54E9-46B00FFFA209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93" creationId="{0FE96D0F-2B51-9894-8BC9-37291803D2BE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94" creationId="{3E5FFB4A-500C-862D-90E8-05EA5895E2AC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95" creationId="{2A2D02A1-3692-3B28-C065-C7A175F3D35E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96" creationId="{C710B005-049B-7794-4DC1-FFD07530A790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97" creationId="{D326EC73-7A06-C7D8-26B5-0DA9AAA28C72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98" creationId="{B4FC5F2C-4B0A-73FC-057C-DD10ED707245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99" creationId="{D5CD885F-EEE6-150F-CB85-66679133404E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100" creationId="{A323F7FF-BCC5-A8F3-15C8-A483A2FA0CAF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101" creationId="{6F10F423-A7E1-9F90-2026-7F553D63E862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102" creationId="{840F0F43-E6A6-D2AF-6EFD-C9255C43804F}"/>
          </ac:spMkLst>
        </pc:spChg>
        <pc:spChg chg="add 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103" creationId="{700FF84E-D75D-1BF4-0202-E5D3B31E90F4}"/>
          </ac:spMkLst>
        </pc:spChg>
        <pc:spChg chg="add 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104" creationId="{E5FF6B89-E0AC-BC86-24C4-F3DAC11F331B}"/>
          </ac:spMkLst>
        </pc:spChg>
        <pc:spChg chg="add 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105" creationId="{3966B359-70F4-355C-EE99-A20EFD83EE4B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113" creationId="{1CBA2C65-1086-0791-59CA-BCC0AA7FAA7E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116" creationId="{5B79963C-C8A5-06A6-C6A6-88231B907157}"/>
          </ac:spMkLst>
        </pc:spChg>
        <pc:spChg chg="mod topLvl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119" creationId="{4C206628-9106-6530-27D8-868F5B6166EC}"/>
          </ac:spMkLst>
        </pc:spChg>
        <pc:spChg chg="add mod">
          <ac:chgData name="Fienen, Michael N" userId="9599ebcf-c84f-4688-9ae9-d4a366e1998e" providerId="ADAL" clId="{48FE348E-8888-0542-91AF-3D2981E19851}" dt="2022-12-17T22:29:35.595" v="3324" actId="1076"/>
          <ac:spMkLst>
            <pc:docMk/>
            <pc:sldMk cId="1036397173" sldId="277"/>
            <ac:spMk id="137" creationId="{20E0D8FC-6C58-15A4-220B-7912F0A89D36}"/>
          </ac:spMkLst>
        </pc:spChg>
        <pc:spChg chg="mod">
          <ac:chgData name="Fienen, Michael N" userId="9599ebcf-c84f-4688-9ae9-d4a366e1998e" providerId="ADAL" clId="{48FE348E-8888-0542-91AF-3D2981E19851}" dt="2022-12-17T23:45:11.072" v="3376"/>
          <ac:spMkLst>
            <pc:docMk/>
            <pc:sldMk cId="1036397173" sldId="277"/>
            <ac:spMk id="140" creationId="{860B15AC-3C0E-FB87-A6EF-3C83D6F47109}"/>
          </ac:spMkLst>
        </pc:spChg>
        <pc:spChg chg="add mod">
          <ac:chgData name="Fienen, Michael N" userId="9599ebcf-c84f-4688-9ae9-d4a366e1998e" providerId="ADAL" clId="{48FE348E-8888-0542-91AF-3D2981E19851}" dt="2022-12-17T23:46:13.793" v="3444" actId="692"/>
          <ac:spMkLst>
            <pc:docMk/>
            <pc:sldMk cId="1036397173" sldId="277"/>
            <ac:spMk id="142" creationId="{5989DB30-C4B8-5348-9ACC-E3EC6937EEDC}"/>
          </ac:spMkLst>
        </pc:spChg>
        <pc:grpChg chg="add del mod">
          <ac:chgData name="Fienen, Michael N" userId="9599ebcf-c84f-4688-9ae9-d4a366e1998e" providerId="ADAL" clId="{48FE348E-8888-0542-91AF-3D2981E19851}" dt="2022-12-16T22:38:26.319" v="3128"/>
          <ac:grpSpMkLst>
            <pc:docMk/>
            <pc:sldMk cId="1036397173" sldId="277"/>
            <ac:grpSpMk id="4" creationId="{1129802D-D2C1-9627-0228-FF2F9EA7CF26}"/>
          </ac:grpSpMkLst>
        </pc:grpChg>
        <pc:grpChg chg="add mod topLvl">
          <ac:chgData name="Fienen, Michael N" userId="9599ebcf-c84f-4688-9ae9-d4a366e1998e" providerId="ADAL" clId="{48FE348E-8888-0542-91AF-3D2981E19851}" dt="2022-12-17T22:26:10.810" v="3267" actId="165"/>
          <ac:grpSpMkLst>
            <pc:docMk/>
            <pc:sldMk cId="1036397173" sldId="277"/>
            <ac:grpSpMk id="25" creationId="{B5ABBD54-C80C-8AF4-7FA0-89BEDCC4BA30}"/>
          </ac:grpSpMkLst>
        </pc:grpChg>
        <pc:grpChg chg="mod">
          <ac:chgData name="Fienen, Michael N" userId="9599ebcf-c84f-4688-9ae9-d4a366e1998e" providerId="ADAL" clId="{48FE348E-8888-0542-91AF-3D2981E19851}" dt="2022-12-17T22:26:01.758" v="3266" actId="1076"/>
          <ac:grpSpMkLst>
            <pc:docMk/>
            <pc:sldMk cId="1036397173" sldId="277"/>
            <ac:grpSpMk id="26" creationId="{A571CF1B-9328-A7AE-C793-D155D572CECA}"/>
          </ac:grpSpMkLst>
        </pc:grpChg>
        <pc:grpChg chg="add mod topLvl">
          <ac:chgData name="Fienen, Michael N" userId="9599ebcf-c84f-4688-9ae9-d4a366e1998e" providerId="ADAL" clId="{48FE348E-8888-0542-91AF-3D2981E19851}" dt="2022-12-17T22:26:10.810" v="3267" actId="165"/>
          <ac:grpSpMkLst>
            <pc:docMk/>
            <pc:sldMk cId="1036397173" sldId="277"/>
            <ac:grpSpMk id="64" creationId="{6BC42325-8660-39E0-2F00-4A0F544B886D}"/>
          </ac:grpSpMkLst>
        </pc:grpChg>
        <pc:grpChg chg="add mod topLvl">
          <ac:chgData name="Fienen, Michael N" userId="9599ebcf-c84f-4688-9ae9-d4a366e1998e" providerId="ADAL" clId="{48FE348E-8888-0542-91AF-3D2981E19851}" dt="2022-12-17T22:26:10.810" v="3267" actId="165"/>
          <ac:grpSpMkLst>
            <pc:docMk/>
            <pc:sldMk cId="1036397173" sldId="277"/>
            <ac:grpSpMk id="67" creationId="{1BD2CCA1-A3FE-73B4-A91B-8BB6AB21ED6D}"/>
          </ac:grpSpMkLst>
        </pc:grpChg>
        <pc:grpChg chg="add del mod">
          <ac:chgData name="Fienen, Michael N" userId="9599ebcf-c84f-4688-9ae9-d4a366e1998e" providerId="ADAL" clId="{48FE348E-8888-0542-91AF-3D2981E19851}" dt="2022-12-16T22:47:05.796" v="3200" actId="165"/>
          <ac:grpSpMkLst>
            <pc:docMk/>
            <pc:sldMk cId="1036397173" sldId="277"/>
            <ac:grpSpMk id="70" creationId="{454ED320-1C00-7C67-2602-F83A0A9C8495}"/>
          </ac:grpSpMkLst>
        </pc:grpChg>
        <pc:grpChg chg="add mod">
          <ac:chgData name="Fienen, Michael N" userId="9599ebcf-c84f-4688-9ae9-d4a366e1998e" providerId="ADAL" clId="{48FE348E-8888-0542-91AF-3D2981E19851}" dt="2022-12-16T22:42:28.483" v="3165" actId="1076"/>
          <ac:grpSpMkLst>
            <pc:docMk/>
            <pc:sldMk cId="1036397173" sldId="277"/>
            <ac:grpSpMk id="73" creationId="{832AE146-50F8-F894-06C1-B44434781443}"/>
          </ac:grpSpMkLst>
        </pc:grpChg>
        <pc:grpChg chg="mod">
          <ac:chgData name="Fienen, Michael N" userId="9599ebcf-c84f-4688-9ae9-d4a366e1998e" providerId="ADAL" clId="{48FE348E-8888-0542-91AF-3D2981E19851}" dt="2022-12-16T22:42:28.483" v="3165" actId="1076"/>
          <ac:grpSpMkLst>
            <pc:docMk/>
            <pc:sldMk cId="1036397173" sldId="277"/>
            <ac:grpSpMk id="74" creationId="{55476015-0B6D-3CEC-52D8-E9742BE8F758}"/>
          </ac:grpSpMkLst>
        </pc:grpChg>
        <pc:grpChg chg="add mod">
          <ac:chgData name="Fienen, Michael N" userId="9599ebcf-c84f-4688-9ae9-d4a366e1998e" providerId="ADAL" clId="{48FE348E-8888-0542-91AF-3D2981E19851}" dt="2022-12-16T22:42:28.483" v="3165" actId="1076"/>
          <ac:grpSpMkLst>
            <pc:docMk/>
            <pc:sldMk cId="1036397173" sldId="277"/>
            <ac:grpSpMk id="112" creationId="{05142CB0-717E-9264-AFFC-FDCE04EDB6D8}"/>
          </ac:grpSpMkLst>
        </pc:grpChg>
        <pc:grpChg chg="add mod">
          <ac:chgData name="Fienen, Michael N" userId="9599ebcf-c84f-4688-9ae9-d4a366e1998e" providerId="ADAL" clId="{48FE348E-8888-0542-91AF-3D2981E19851}" dt="2022-12-16T22:42:28.483" v="3165" actId="1076"/>
          <ac:grpSpMkLst>
            <pc:docMk/>
            <pc:sldMk cId="1036397173" sldId="277"/>
            <ac:grpSpMk id="115" creationId="{0F00E68D-EA8A-9E31-E7C8-0B1098219566}"/>
          </ac:grpSpMkLst>
        </pc:grpChg>
        <pc:grpChg chg="add del mod">
          <ac:chgData name="Fienen, Michael N" userId="9599ebcf-c84f-4688-9ae9-d4a366e1998e" providerId="ADAL" clId="{48FE348E-8888-0542-91AF-3D2981E19851}" dt="2022-12-16T22:47:18.682" v="3203" actId="165"/>
          <ac:grpSpMkLst>
            <pc:docMk/>
            <pc:sldMk cId="1036397173" sldId="277"/>
            <ac:grpSpMk id="118" creationId="{43458D58-0D8E-9E48-766C-9686511E3FD8}"/>
          </ac:grpSpMkLst>
        </pc:grpChg>
        <pc:grpChg chg="add del mod">
          <ac:chgData name="Fienen, Michael N" userId="9599ebcf-c84f-4688-9ae9-d4a366e1998e" providerId="ADAL" clId="{48FE348E-8888-0542-91AF-3D2981E19851}" dt="2022-12-17T22:26:10.810" v="3267" actId="165"/>
          <ac:grpSpMkLst>
            <pc:docMk/>
            <pc:sldMk cId="1036397173" sldId="277"/>
            <ac:grpSpMk id="132" creationId="{FC9B66E8-C3A1-70D3-7878-1D87719B98B1}"/>
          </ac:grpSpMkLst>
        </pc:grpChg>
        <pc:grpChg chg="add del">
          <ac:chgData name="Fienen, Michael N" userId="9599ebcf-c84f-4688-9ae9-d4a366e1998e" providerId="ADAL" clId="{48FE348E-8888-0542-91AF-3D2981E19851}" dt="2022-12-17T22:25:56.780" v="3262" actId="164"/>
          <ac:grpSpMkLst>
            <pc:docMk/>
            <pc:sldMk cId="1036397173" sldId="277"/>
            <ac:grpSpMk id="133" creationId="{B899DD65-4A5F-346F-6BD2-74863F1A79D5}"/>
          </ac:grpSpMkLst>
        </pc:grpChg>
        <pc:grpChg chg="add">
          <ac:chgData name="Fienen, Michael N" userId="9599ebcf-c84f-4688-9ae9-d4a366e1998e" providerId="ADAL" clId="{48FE348E-8888-0542-91AF-3D2981E19851}" dt="2022-12-17T22:26:21.857" v="3268" actId="164"/>
          <ac:grpSpMkLst>
            <pc:docMk/>
            <pc:sldMk cId="1036397173" sldId="277"/>
            <ac:grpSpMk id="134" creationId="{5AC3597B-C85E-4A0A-A419-FAF8B00F2089}"/>
          </ac:grpSpMkLst>
        </pc:grpChg>
        <pc:grpChg chg="add">
          <ac:chgData name="Fienen, Michael N" userId="9599ebcf-c84f-4688-9ae9-d4a366e1998e" providerId="ADAL" clId="{48FE348E-8888-0542-91AF-3D2981E19851}" dt="2022-12-17T22:26:26.740" v="3269" actId="164"/>
          <ac:grpSpMkLst>
            <pc:docMk/>
            <pc:sldMk cId="1036397173" sldId="277"/>
            <ac:grpSpMk id="135" creationId="{6F5F723C-4B87-D607-E201-EB703554EC5E}"/>
          </ac:grpSpMkLst>
        </pc:grpChg>
        <pc:grpChg chg="add">
          <ac:chgData name="Fienen, Michael N" userId="9599ebcf-c84f-4688-9ae9-d4a366e1998e" providerId="ADAL" clId="{48FE348E-8888-0542-91AF-3D2981E19851}" dt="2022-12-17T22:29:47.053" v="3326" actId="164"/>
          <ac:grpSpMkLst>
            <pc:docMk/>
            <pc:sldMk cId="1036397173" sldId="277"/>
            <ac:grpSpMk id="138" creationId="{2B8DC020-C012-29E5-3003-439D72AE1042}"/>
          </ac:grpSpMkLst>
        </pc:grpChg>
        <pc:grpChg chg="add mod">
          <ac:chgData name="Fienen, Michael N" userId="9599ebcf-c84f-4688-9ae9-d4a366e1998e" providerId="ADAL" clId="{48FE348E-8888-0542-91AF-3D2981E19851}" dt="2022-12-17T23:46:21.238" v="3445" actId="1076"/>
          <ac:grpSpMkLst>
            <pc:docMk/>
            <pc:sldMk cId="1036397173" sldId="277"/>
            <ac:grpSpMk id="139" creationId="{D4C0CB46-E43D-9B6B-A904-3A65B1A713A8}"/>
          </ac:grpSpMkLst>
        </pc:grpChg>
        <pc:graphicFrameChg chg="mod">
          <ac:chgData name="Fienen, Michael N" userId="9599ebcf-c84f-4688-9ae9-d4a366e1998e" providerId="ADAL" clId="{48FE348E-8888-0542-91AF-3D2981E19851}" dt="2022-12-16T22:38:25.982" v="3127" actId="1076"/>
          <ac:graphicFrameMkLst>
            <pc:docMk/>
            <pc:sldMk cId="1036397173" sldId="277"/>
            <ac:graphicFrameMk id="17" creationId="{3413EFEA-21F9-1AD4-1EB0-9FEF4513376E}"/>
          </ac:graphicFrameMkLst>
        </pc:graphicFrameChg>
        <pc:graphicFrameChg chg="mod">
          <ac:chgData name="Fienen, Michael N" userId="9599ebcf-c84f-4688-9ae9-d4a366e1998e" providerId="ADAL" clId="{48FE348E-8888-0542-91AF-3D2981E19851}" dt="2022-12-16T22:38:25.982" v="3127" actId="1076"/>
          <ac:graphicFrameMkLst>
            <pc:docMk/>
            <pc:sldMk cId="1036397173" sldId="277"/>
            <ac:graphicFrameMk id="18" creationId="{C24800C9-1548-9C29-73D3-1557FCA20E98}"/>
          </ac:graphicFrameMkLst>
        </pc:graphicFrameChg>
        <pc:graphicFrameChg chg="mod">
          <ac:chgData name="Fienen, Michael N" userId="9599ebcf-c84f-4688-9ae9-d4a366e1998e" providerId="ADAL" clId="{48FE348E-8888-0542-91AF-3D2981E19851}" dt="2022-12-16T22:38:25.982" v="3127" actId="1076"/>
          <ac:graphicFrameMkLst>
            <pc:docMk/>
            <pc:sldMk cId="1036397173" sldId="277"/>
            <ac:graphicFrameMk id="19" creationId="{AF7C465D-C45A-CED8-4AC9-18DE07842D2F}"/>
          </ac:graphicFrameMkLst>
        </pc:graphicFrameChg>
        <pc:graphicFrameChg chg="mod">
          <ac:chgData name="Fienen, Michael N" userId="9599ebcf-c84f-4688-9ae9-d4a366e1998e" providerId="ADAL" clId="{48FE348E-8888-0542-91AF-3D2981E19851}" dt="2022-12-16T22:38:25.982" v="3127" actId="1076"/>
          <ac:graphicFrameMkLst>
            <pc:docMk/>
            <pc:sldMk cId="1036397173" sldId="277"/>
            <ac:graphicFrameMk id="20" creationId="{9C9E6AAE-1758-5F22-ACB7-0CB42689D3D2}"/>
          </ac:graphicFrameMkLst>
        </pc:graphicFrameChg>
        <pc:graphicFrameChg chg="mod">
          <ac:chgData name="Fienen, Michael N" userId="9599ebcf-c84f-4688-9ae9-d4a366e1998e" providerId="ADAL" clId="{48FE348E-8888-0542-91AF-3D2981E19851}" dt="2022-12-16T22:38:25.982" v="3127" actId="1076"/>
          <ac:graphicFrameMkLst>
            <pc:docMk/>
            <pc:sldMk cId="1036397173" sldId="277"/>
            <ac:graphicFrameMk id="21" creationId="{E6E8A3B3-075C-FBB6-B48E-9E5FE4330A0F}"/>
          </ac:graphicFrameMkLst>
        </pc:graphicFrameChg>
        <pc:picChg chg="add mod topLvl">
          <ac:chgData name="Fienen, Michael N" userId="9599ebcf-c84f-4688-9ae9-d4a366e1998e" providerId="ADAL" clId="{48FE348E-8888-0542-91AF-3D2981E19851}" dt="2022-12-17T22:26:10.810" v="3267" actId="165"/>
          <ac:picMkLst>
            <pc:docMk/>
            <pc:sldMk cId="1036397173" sldId="277"/>
            <ac:picMk id="58" creationId="{F0EF664D-2606-F093-D976-82C7C3F0256A}"/>
          </ac:picMkLst>
        </pc:picChg>
        <pc:picChg chg="add mod topLvl">
          <ac:chgData name="Fienen, Michael N" userId="9599ebcf-c84f-4688-9ae9-d4a366e1998e" providerId="ADAL" clId="{48FE348E-8888-0542-91AF-3D2981E19851}" dt="2022-12-17T22:26:10.810" v="3267" actId="165"/>
          <ac:picMkLst>
            <pc:docMk/>
            <pc:sldMk cId="1036397173" sldId="277"/>
            <ac:picMk id="59" creationId="{4FCFAB34-594B-E78B-D4CB-D961A236497C}"/>
          </ac:picMkLst>
        </pc:picChg>
        <pc:picChg chg="add mod topLvl">
          <ac:chgData name="Fienen, Michael N" userId="9599ebcf-c84f-4688-9ae9-d4a366e1998e" providerId="ADAL" clId="{48FE348E-8888-0542-91AF-3D2981E19851}" dt="2022-12-17T22:26:10.810" v="3267" actId="165"/>
          <ac:picMkLst>
            <pc:docMk/>
            <pc:sldMk cId="1036397173" sldId="277"/>
            <ac:picMk id="60" creationId="{70AAAD0A-AAA1-AC32-BFC7-D8C7DA342D61}"/>
          </ac:picMkLst>
        </pc:picChg>
        <pc:picChg chg="add mod topLvl">
          <ac:chgData name="Fienen, Michael N" userId="9599ebcf-c84f-4688-9ae9-d4a366e1998e" providerId="ADAL" clId="{48FE348E-8888-0542-91AF-3D2981E19851}" dt="2022-12-17T22:26:10.810" v="3267" actId="165"/>
          <ac:picMkLst>
            <pc:docMk/>
            <pc:sldMk cId="1036397173" sldId="277"/>
            <ac:picMk id="61" creationId="{FC8DDE41-33BF-DDE7-5C29-D0EA19354728}"/>
          </ac:picMkLst>
        </pc:picChg>
        <pc:picChg chg="add mod topLvl">
          <ac:chgData name="Fienen, Michael N" userId="9599ebcf-c84f-4688-9ae9-d4a366e1998e" providerId="ADAL" clId="{48FE348E-8888-0542-91AF-3D2981E19851}" dt="2022-12-17T22:26:10.810" v="3267" actId="165"/>
          <ac:picMkLst>
            <pc:docMk/>
            <pc:sldMk cId="1036397173" sldId="277"/>
            <ac:picMk id="62" creationId="{E593966A-DF93-261B-ADE9-E95A6CA5304A}"/>
          </ac:picMkLst>
        </pc:picChg>
        <pc:picChg chg="add mod topLvl">
          <ac:chgData name="Fienen, Michael N" userId="9599ebcf-c84f-4688-9ae9-d4a366e1998e" providerId="ADAL" clId="{48FE348E-8888-0542-91AF-3D2981E19851}" dt="2022-12-17T22:26:10.810" v="3267" actId="165"/>
          <ac:picMkLst>
            <pc:docMk/>
            <pc:sldMk cId="1036397173" sldId="277"/>
            <ac:picMk id="63" creationId="{9CD3DDED-12E1-8ECF-CC8C-8CC4112FA3E5}"/>
          </ac:picMkLst>
        </pc:picChg>
        <pc:picChg chg="mod">
          <ac:chgData name="Fienen, Michael N" userId="9599ebcf-c84f-4688-9ae9-d4a366e1998e" providerId="ADAL" clId="{48FE348E-8888-0542-91AF-3D2981E19851}" dt="2022-12-17T22:26:01.758" v="3266" actId="1076"/>
          <ac:picMkLst>
            <pc:docMk/>
            <pc:sldMk cId="1036397173" sldId="277"/>
            <ac:picMk id="66" creationId="{D3D25A6E-EC7F-6041-D32F-B4E926B4B642}"/>
          </ac:picMkLst>
        </pc:picChg>
        <pc:picChg chg="mod">
          <ac:chgData name="Fienen, Michael N" userId="9599ebcf-c84f-4688-9ae9-d4a366e1998e" providerId="ADAL" clId="{48FE348E-8888-0542-91AF-3D2981E19851}" dt="2022-12-17T22:26:01.758" v="3266" actId="1076"/>
          <ac:picMkLst>
            <pc:docMk/>
            <pc:sldMk cId="1036397173" sldId="277"/>
            <ac:picMk id="69" creationId="{D6A9EB41-82A1-776B-FAF9-1198D23B2AB5}"/>
          </ac:picMkLst>
        </pc:picChg>
        <pc:picChg chg="del mod topLvl">
          <ac:chgData name="Fienen, Michael N" userId="9599ebcf-c84f-4688-9ae9-d4a366e1998e" providerId="ADAL" clId="{48FE348E-8888-0542-91AF-3D2981E19851}" dt="2022-12-16T22:47:09.546" v="3201" actId="478"/>
          <ac:picMkLst>
            <pc:docMk/>
            <pc:sldMk cId="1036397173" sldId="277"/>
            <ac:picMk id="72" creationId="{AA19A4AA-D4BD-C8CC-A739-D33A552029E1}"/>
          </ac:picMkLst>
        </pc:picChg>
        <pc:picChg chg="add mod">
          <ac:chgData name="Fienen, Michael N" userId="9599ebcf-c84f-4688-9ae9-d4a366e1998e" providerId="ADAL" clId="{48FE348E-8888-0542-91AF-3D2981E19851}" dt="2022-12-16T22:42:28.483" v="3165" actId="1076"/>
          <ac:picMkLst>
            <pc:docMk/>
            <pc:sldMk cId="1036397173" sldId="277"/>
            <ac:picMk id="106" creationId="{70B3680A-F15D-6AD9-E665-272637013BC8}"/>
          </ac:picMkLst>
        </pc:picChg>
        <pc:picChg chg="add mod">
          <ac:chgData name="Fienen, Michael N" userId="9599ebcf-c84f-4688-9ae9-d4a366e1998e" providerId="ADAL" clId="{48FE348E-8888-0542-91AF-3D2981E19851}" dt="2022-12-16T22:42:28.483" v="3165" actId="1076"/>
          <ac:picMkLst>
            <pc:docMk/>
            <pc:sldMk cId="1036397173" sldId="277"/>
            <ac:picMk id="107" creationId="{AC83D0D6-9A84-AF7D-6DDA-F0C8286E466A}"/>
          </ac:picMkLst>
        </pc:picChg>
        <pc:picChg chg="add mod">
          <ac:chgData name="Fienen, Michael N" userId="9599ebcf-c84f-4688-9ae9-d4a366e1998e" providerId="ADAL" clId="{48FE348E-8888-0542-91AF-3D2981E19851}" dt="2022-12-16T22:42:28.483" v="3165" actId="1076"/>
          <ac:picMkLst>
            <pc:docMk/>
            <pc:sldMk cId="1036397173" sldId="277"/>
            <ac:picMk id="108" creationId="{F5EB5D36-CD8A-8161-0214-6B21E9AAFD75}"/>
          </ac:picMkLst>
        </pc:picChg>
        <pc:picChg chg="add mod">
          <ac:chgData name="Fienen, Michael N" userId="9599ebcf-c84f-4688-9ae9-d4a366e1998e" providerId="ADAL" clId="{48FE348E-8888-0542-91AF-3D2981E19851}" dt="2022-12-16T22:47:50.167" v="3214" actId="1035"/>
          <ac:picMkLst>
            <pc:docMk/>
            <pc:sldMk cId="1036397173" sldId="277"/>
            <ac:picMk id="109" creationId="{2511E8B4-F6E2-E877-215F-82B233024B58}"/>
          </ac:picMkLst>
        </pc:picChg>
        <pc:picChg chg="add mod">
          <ac:chgData name="Fienen, Michael N" userId="9599ebcf-c84f-4688-9ae9-d4a366e1998e" providerId="ADAL" clId="{48FE348E-8888-0542-91AF-3D2981E19851}" dt="2022-12-16T22:42:28.483" v="3165" actId="1076"/>
          <ac:picMkLst>
            <pc:docMk/>
            <pc:sldMk cId="1036397173" sldId="277"/>
            <ac:picMk id="110" creationId="{D927D979-4C5A-5B4F-1856-F269FEE79AED}"/>
          </ac:picMkLst>
        </pc:picChg>
        <pc:picChg chg="add mod">
          <ac:chgData name="Fienen, Michael N" userId="9599ebcf-c84f-4688-9ae9-d4a366e1998e" providerId="ADAL" clId="{48FE348E-8888-0542-91AF-3D2981E19851}" dt="2022-12-16T22:42:28.483" v="3165" actId="1076"/>
          <ac:picMkLst>
            <pc:docMk/>
            <pc:sldMk cId="1036397173" sldId="277"/>
            <ac:picMk id="111" creationId="{F77F6FDB-B65E-664E-E288-9D0F746C2314}"/>
          </ac:picMkLst>
        </pc:picChg>
        <pc:picChg chg="mod">
          <ac:chgData name="Fienen, Michael N" userId="9599ebcf-c84f-4688-9ae9-d4a366e1998e" providerId="ADAL" clId="{48FE348E-8888-0542-91AF-3D2981E19851}" dt="2022-12-16T22:42:28.483" v="3165" actId="1076"/>
          <ac:picMkLst>
            <pc:docMk/>
            <pc:sldMk cId="1036397173" sldId="277"/>
            <ac:picMk id="114" creationId="{BD97C4FC-2858-0DC7-DB24-D715CD68F83A}"/>
          </ac:picMkLst>
        </pc:picChg>
        <pc:picChg chg="mod">
          <ac:chgData name="Fienen, Michael N" userId="9599ebcf-c84f-4688-9ae9-d4a366e1998e" providerId="ADAL" clId="{48FE348E-8888-0542-91AF-3D2981E19851}" dt="2022-12-16T22:42:28.483" v="3165" actId="1076"/>
          <ac:picMkLst>
            <pc:docMk/>
            <pc:sldMk cId="1036397173" sldId="277"/>
            <ac:picMk id="117" creationId="{55E4AECA-04E9-F835-1248-574740301505}"/>
          </ac:picMkLst>
        </pc:picChg>
        <pc:picChg chg="del mod topLvl">
          <ac:chgData name="Fienen, Michael N" userId="9599ebcf-c84f-4688-9ae9-d4a366e1998e" providerId="ADAL" clId="{48FE348E-8888-0542-91AF-3D2981E19851}" dt="2022-12-16T22:47:21.738" v="3204" actId="478"/>
          <ac:picMkLst>
            <pc:docMk/>
            <pc:sldMk cId="1036397173" sldId="277"/>
            <ac:picMk id="120" creationId="{ED8D9A31-57DD-06E3-5129-8B5C17212BB9}"/>
          </ac:picMkLst>
        </pc:picChg>
        <pc:picChg chg="add mod topLvl">
          <ac:chgData name="Fienen, Michael N" userId="9599ebcf-c84f-4688-9ae9-d4a366e1998e" providerId="ADAL" clId="{48FE348E-8888-0542-91AF-3D2981E19851}" dt="2022-12-17T22:25:55.496" v="3261" actId="164"/>
          <ac:picMkLst>
            <pc:docMk/>
            <pc:sldMk cId="1036397173" sldId="277"/>
            <ac:picMk id="123" creationId="{81B33B58-BE04-489F-7CBB-4AC6AB4DAAED}"/>
          </ac:picMkLst>
        </pc:picChg>
        <pc:picChg chg="add del mod">
          <ac:chgData name="Fienen, Michael N" userId="9599ebcf-c84f-4688-9ae9-d4a366e1998e" providerId="ADAL" clId="{48FE348E-8888-0542-91AF-3D2981E19851}" dt="2022-12-16T22:49:22.790" v="3250" actId="478"/>
          <ac:picMkLst>
            <pc:docMk/>
            <pc:sldMk cId="1036397173" sldId="277"/>
            <ac:picMk id="124" creationId="{609FD8C9-BEEB-AE54-42E5-3A19E2DF5F6F}"/>
          </ac:picMkLst>
        </pc:picChg>
        <pc:picChg chg="add del mod">
          <ac:chgData name="Fienen, Michael N" userId="9599ebcf-c84f-4688-9ae9-d4a366e1998e" providerId="ADAL" clId="{48FE348E-8888-0542-91AF-3D2981E19851}" dt="2022-12-16T22:49:08.661" v="3247" actId="478"/>
          <ac:picMkLst>
            <pc:docMk/>
            <pc:sldMk cId="1036397173" sldId="277"/>
            <ac:picMk id="125" creationId="{87DE25CF-0EDE-63A0-FEE7-5CDD35C9A626}"/>
          </ac:picMkLst>
        </pc:picChg>
        <pc:picChg chg="add del mod">
          <ac:chgData name="Fienen, Michael N" userId="9599ebcf-c84f-4688-9ae9-d4a366e1998e" providerId="ADAL" clId="{48FE348E-8888-0542-91AF-3D2981E19851}" dt="2022-12-16T22:48:31.018" v="3222" actId="478"/>
          <ac:picMkLst>
            <pc:docMk/>
            <pc:sldMk cId="1036397173" sldId="277"/>
            <ac:picMk id="126" creationId="{C6AD0ED0-F426-DBCA-CCA2-040B19469572}"/>
          </ac:picMkLst>
        </pc:picChg>
        <pc:picChg chg="add del mod">
          <ac:chgData name="Fienen, Michael N" userId="9599ebcf-c84f-4688-9ae9-d4a366e1998e" providerId="ADAL" clId="{48FE348E-8888-0542-91AF-3D2981E19851}" dt="2022-12-16T22:48:29.825" v="3221" actId="478"/>
          <ac:picMkLst>
            <pc:docMk/>
            <pc:sldMk cId="1036397173" sldId="277"/>
            <ac:picMk id="127" creationId="{C7606677-F0A6-04A6-E89E-EC6D6B9CD5E5}"/>
          </ac:picMkLst>
        </pc:picChg>
        <pc:picChg chg="add mod topLvl">
          <ac:chgData name="Fienen, Michael N" userId="9599ebcf-c84f-4688-9ae9-d4a366e1998e" providerId="ADAL" clId="{48FE348E-8888-0542-91AF-3D2981E19851}" dt="2022-12-17T22:26:10.810" v="3267" actId="165"/>
          <ac:picMkLst>
            <pc:docMk/>
            <pc:sldMk cId="1036397173" sldId="277"/>
            <ac:picMk id="128" creationId="{7D3C901A-7302-D400-6304-DE6DC7E523F0}"/>
          </ac:picMkLst>
        </pc:picChg>
        <pc:picChg chg="add mod topLvl">
          <ac:chgData name="Fienen, Michael N" userId="9599ebcf-c84f-4688-9ae9-d4a366e1998e" providerId="ADAL" clId="{48FE348E-8888-0542-91AF-3D2981E19851}" dt="2022-12-17T22:26:10.810" v="3267" actId="165"/>
          <ac:picMkLst>
            <pc:docMk/>
            <pc:sldMk cId="1036397173" sldId="277"/>
            <ac:picMk id="129" creationId="{91BD2F57-3E72-7FA4-7DB2-C683AC5BDE3F}"/>
          </ac:picMkLst>
        </pc:picChg>
        <pc:picChg chg="add mod">
          <ac:chgData name="Fienen, Michael N" userId="9599ebcf-c84f-4688-9ae9-d4a366e1998e" providerId="ADAL" clId="{48FE348E-8888-0542-91AF-3D2981E19851}" dt="2022-12-16T22:49:31.798" v="3252" actId="1076"/>
          <ac:picMkLst>
            <pc:docMk/>
            <pc:sldMk cId="1036397173" sldId="277"/>
            <ac:picMk id="130" creationId="{60B4E8DC-D794-C33E-9972-F92B5F2436B6}"/>
          </ac:picMkLst>
        </pc:picChg>
        <pc:picChg chg="add mod">
          <ac:chgData name="Fienen, Michael N" userId="9599ebcf-c84f-4688-9ae9-d4a366e1998e" providerId="ADAL" clId="{48FE348E-8888-0542-91AF-3D2981E19851}" dt="2022-12-16T22:49:26.480" v="3251" actId="1076"/>
          <ac:picMkLst>
            <pc:docMk/>
            <pc:sldMk cId="1036397173" sldId="277"/>
            <ac:picMk id="131" creationId="{C3CF3C63-6ED8-FE2E-0EE3-E8D9570F91CA}"/>
          </ac:picMkLst>
        </pc:picChg>
        <pc:picChg chg="add mod">
          <ac:chgData name="Fienen, Michael N" userId="9599ebcf-c84f-4688-9ae9-d4a366e1998e" providerId="ADAL" clId="{48FE348E-8888-0542-91AF-3D2981E19851}" dt="2022-12-17T22:29:39.244" v="3325" actId="1076"/>
          <ac:picMkLst>
            <pc:docMk/>
            <pc:sldMk cId="1036397173" sldId="277"/>
            <ac:picMk id="136" creationId="{4607FBBA-37DB-4F24-1BA1-3FA00FA7167C}"/>
          </ac:picMkLst>
        </pc:picChg>
        <pc:picChg chg="mod">
          <ac:chgData name="Fienen, Michael N" userId="9599ebcf-c84f-4688-9ae9-d4a366e1998e" providerId="ADAL" clId="{48FE348E-8888-0542-91AF-3D2981E19851}" dt="2022-12-17T23:45:11.072" v="3376"/>
          <ac:picMkLst>
            <pc:docMk/>
            <pc:sldMk cId="1036397173" sldId="277"/>
            <ac:picMk id="141" creationId="{FF789CDD-2E99-16A8-60E6-413535F491E4}"/>
          </ac:picMkLst>
        </pc:picChg>
        <pc:cxnChg chg="add mod topLvl">
          <ac:chgData name="Fienen, Michael N" userId="9599ebcf-c84f-4688-9ae9-d4a366e1998e" providerId="ADAL" clId="{48FE348E-8888-0542-91AF-3D2981E19851}" dt="2022-12-17T22:25:55.496" v="3261" actId="164"/>
          <ac:cxnSpMkLst>
            <pc:docMk/>
            <pc:sldMk cId="1036397173" sldId="277"/>
            <ac:cxnSpMk id="122" creationId="{EABC737F-4E0C-0548-42FC-0649321B4757}"/>
          </ac:cxnSpMkLst>
        </pc:cxnChg>
      </pc:sldChg>
      <pc:sldChg chg="addSp delSp modSp new mod delAnim modAnim">
        <pc:chgData name="Fienen, Michael N" userId="9599ebcf-c84f-4688-9ae9-d4a366e1998e" providerId="ADAL" clId="{48FE348E-8888-0542-91AF-3D2981E19851}" dt="2022-12-18T00:17:57.599" v="3972" actId="1076"/>
        <pc:sldMkLst>
          <pc:docMk/>
          <pc:sldMk cId="956103068" sldId="278"/>
        </pc:sldMkLst>
        <pc:spChg chg="mod">
          <ac:chgData name="Fienen, Michael N" userId="9599ebcf-c84f-4688-9ae9-d4a366e1998e" providerId="ADAL" clId="{48FE348E-8888-0542-91AF-3D2981E19851}" dt="2022-12-17T22:31:03.858" v="3366" actId="20577"/>
          <ac:spMkLst>
            <pc:docMk/>
            <pc:sldMk cId="956103068" sldId="278"/>
            <ac:spMk id="2" creationId="{A31204F4-414C-8A2B-C3DE-B4EC1C4D1893}"/>
          </ac:spMkLst>
        </pc:spChg>
        <pc:spChg chg="del">
          <ac:chgData name="Fienen, Michael N" userId="9599ebcf-c84f-4688-9ae9-d4a366e1998e" providerId="ADAL" clId="{48FE348E-8888-0542-91AF-3D2981E19851}" dt="2022-12-17T22:31:07.685" v="3367" actId="478"/>
          <ac:spMkLst>
            <pc:docMk/>
            <pc:sldMk cId="956103068" sldId="278"/>
            <ac:spMk id="3" creationId="{0E75FC3D-9046-E851-BCFE-583992EC995A}"/>
          </ac:spMkLst>
        </pc:spChg>
        <pc:spChg chg="add mod">
          <ac:chgData name="Fienen, Michael N" userId="9599ebcf-c84f-4688-9ae9-d4a366e1998e" providerId="ADAL" clId="{48FE348E-8888-0542-91AF-3D2981E19851}" dt="2022-12-17T23:44:58.228" v="3374" actId="171"/>
          <ac:spMkLst>
            <pc:docMk/>
            <pc:sldMk cId="956103068" sldId="278"/>
            <ac:spMk id="5" creationId="{40BB08DF-0893-32D5-26A0-AEABEF0633E8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8" creationId="{D65E445A-F397-E897-2D0A-1DB922972497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9" creationId="{D0F9EFBC-35EA-1BFB-B839-A773513835E0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10" creationId="{BBF4C4E7-B479-71E8-C010-0063359D4D3E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11" creationId="{D81FF960-6139-D43A-18A9-02A8BB342787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12" creationId="{09C6B621-35AC-6007-9DD6-6C1E90597EDF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13" creationId="{B85C3581-6E07-A93E-0F63-B9B3736AAAA1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14" creationId="{C235382D-B490-004E-C927-50593E15DEC8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15" creationId="{636EBEEF-144D-8AD3-4D33-9B0434FD2C9A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16" creationId="{39C7D299-B3B2-AA57-EE1E-3804351106EC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17" creationId="{F25C562C-5D13-565E-690E-A70D8E93B177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18" creationId="{B6A13764-B5E2-258E-5AA7-0874C16BC412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19" creationId="{9CB1BFD4-3B71-C1BB-35DC-A2BDB4FDBDF7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20" creationId="{D8A51FD3-0D07-E104-539B-82DC8A6F5F23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21" creationId="{F62466AB-1AAE-D929-1AA1-FCB686666079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22" creationId="{2E13894F-A846-F57F-D4FF-DE964C5289D2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23" creationId="{D809602E-DADD-C134-1E84-C0E5476C5002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24" creationId="{83F6C2FF-7240-4790-DC9A-EE371444B991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25" creationId="{B31AFAC3-453F-0D31-EBEA-CBB57EA20252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26" creationId="{C8636E12-858C-A91C-B5B6-1AA9EB80D88F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27" creationId="{F85C483C-CD8F-127B-5119-4C12AF595DCE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28" creationId="{4E8C42FE-D283-EF77-5419-C7631822257B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29" creationId="{41D00F67-0AB5-166E-78BF-8A38F2215DD8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30" creationId="{C2876EAF-5813-6FBD-12B7-48A8CFEEFD05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31" creationId="{EC303F72-8735-70B1-4697-D4CA56AFA34A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32" creationId="{2DB3A005-BA48-02B8-2839-23364B5F8F0D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33" creationId="{2AC5BA01-28B7-2351-EC5A-81837A40A699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34" creationId="{A0531606-82E3-C6E9-B24A-BE53F8385766}"/>
          </ac:spMkLst>
        </pc:spChg>
        <pc:spChg chg="del mod topLvl">
          <ac:chgData name="Fienen, Michael N" userId="9599ebcf-c84f-4688-9ae9-d4a366e1998e" providerId="ADAL" clId="{48FE348E-8888-0542-91AF-3D2981E19851}" dt="2022-12-17T23:50:01.035" v="3470" actId="478"/>
          <ac:spMkLst>
            <pc:docMk/>
            <pc:sldMk cId="956103068" sldId="278"/>
            <ac:spMk id="35" creationId="{635C2134-BC48-7579-95DD-8C8B3BB4C003}"/>
          </ac:spMkLst>
        </pc:spChg>
        <pc:spChg chg="del mod topLvl">
          <ac:chgData name="Fienen, Michael N" userId="9599ebcf-c84f-4688-9ae9-d4a366e1998e" providerId="ADAL" clId="{48FE348E-8888-0542-91AF-3D2981E19851}" dt="2022-12-17T23:50:01.035" v="3470" actId="478"/>
          <ac:spMkLst>
            <pc:docMk/>
            <pc:sldMk cId="956103068" sldId="278"/>
            <ac:spMk id="36" creationId="{6529A2B6-9116-47B2-5F22-729329EB12A5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37" creationId="{201FAF5F-6AED-7B89-B62D-E6B64F4F64A4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38" creationId="{62198C22-F132-1978-17A9-2C603C80EA73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39" creationId="{18E4A7EA-7B60-8D66-793F-E09F35323981}"/>
          </ac:spMkLst>
        </pc:spChg>
        <pc:spChg chg="del mod topLvl">
          <ac:chgData name="Fienen, Michael N" userId="9599ebcf-c84f-4688-9ae9-d4a366e1998e" providerId="ADAL" clId="{48FE348E-8888-0542-91AF-3D2981E19851}" dt="2022-12-17T23:47:30.622" v="3453" actId="478"/>
          <ac:spMkLst>
            <pc:docMk/>
            <pc:sldMk cId="956103068" sldId="278"/>
            <ac:spMk id="40" creationId="{57D454AC-C812-9D2E-EED3-17738D00348E}"/>
          </ac:spMkLst>
        </pc:spChg>
        <pc:spChg chg="del mod topLvl">
          <ac:chgData name="Fienen, Michael N" userId="9599ebcf-c84f-4688-9ae9-d4a366e1998e" providerId="ADAL" clId="{48FE348E-8888-0542-91AF-3D2981E19851}" dt="2022-12-17T23:49:14.345" v="3459" actId="478"/>
          <ac:spMkLst>
            <pc:docMk/>
            <pc:sldMk cId="956103068" sldId="278"/>
            <ac:spMk id="41" creationId="{3C028441-90B6-2A2E-BA7A-59AF7E4B773C}"/>
          </ac:spMkLst>
        </pc:spChg>
        <pc:spChg chg="del mod topLvl">
          <ac:chgData name="Fienen, Michael N" userId="9599ebcf-c84f-4688-9ae9-d4a366e1998e" providerId="ADAL" clId="{48FE348E-8888-0542-91AF-3D2981E19851}" dt="2022-12-17T23:49:14.345" v="3459" actId="478"/>
          <ac:spMkLst>
            <pc:docMk/>
            <pc:sldMk cId="956103068" sldId="278"/>
            <ac:spMk id="42" creationId="{4C108763-1DD0-2F1A-97C3-BE5DD1864552}"/>
          </ac:spMkLst>
        </pc:spChg>
        <pc:spChg chg="del mod topLvl">
          <ac:chgData name="Fienen, Michael N" userId="9599ebcf-c84f-4688-9ae9-d4a366e1998e" providerId="ADAL" clId="{48FE348E-8888-0542-91AF-3D2981E19851}" dt="2022-12-17T23:49:14.345" v="3459" actId="478"/>
          <ac:spMkLst>
            <pc:docMk/>
            <pc:sldMk cId="956103068" sldId="278"/>
            <ac:spMk id="43" creationId="{A5B34B0A-1C25-4772-2D63-76E06895A00C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44" creationId="{4876B941-3FDB-9C34-5374-F97DD5E9DB96}"/>
          </ac:spMkLst>
        </pc:spChg>
        <pc:spChg chg="add mod">
          <ac:chgData name="Fienen, Michael N" userId="9599ebcf-c84f-4688-9ae9-d4a366e1998e" providerId="ADAL" clId="{48FE348E-8888-0542-91AF-3D2981E19851}" dt="2022-12-18T00:17:09.151" v="3950" actId="1076"/>
          <ac:spMkLst>
            <pc:docMk/>
            <pc:sldMk cId="956103068" sldId="278"/>
            <ac:spMk id="56" creationId="{1EE2E59B-EE59-4EDA-8129-97CC008B4E33}"/>
          </ac:spMkLst>
        </pc:spChg>
        <pc:grpChg chg="add del">
          <ac:chgData name="Fienen, Michael N" userId="9599ebcf-c84f-4688-9ae9-d4a366e1998e" providerId="ADAL" clId="{48FE348E-8888-0542-91AF-3D2981E19851}" dt="2022-12-17T23:47:02.879" v="3449" actId="478"/>
          <ac:grpSpMkLst>
            <pc:docMk/>
            <pc:sldMk cId="956103068" sldId="278"/>
            <ac:grpSpMk id="6" creationId="{D71415B1-ECCB-B3B1-6F96-290D79E4C3BB}"/>
          </ac:grpSpMkLst>
        </pc:grpChg>
        <pc:grpChg chg="add del mod">
          <ac:chgData name="Fienen, Michael N" userId="9599ebcf-c84f-4688-9ae9-d4a366e1998e" providerId="ADAL" clId="{48FE348E-8888-0542-91AF-3D2981E19851}" dt="2022-12-17T23:47:27.433" v="3452" actId="165"/>
          <ac:grpSpMkLst>
            <pc:docMk/>
            <pc:sldMk cId="956103068" sldId="278"/>
            <ac:grpSpMk id="7" creationId="{39479B14-D0C2-2C78-1DF3-9A0C6EB18B62}"/>
          </ac:grpSpMkLst>
        </pc:grpChg>
        <pc:graphicFrameChg chg="del mod topLvl">
          <ac:chgData name="Fienen, Michael N" userId="9599ebcf-c84f-4688-9ae9-d4a366e1998e" providerId="ADAL" clId="{48FE348E-8888-0542-91AF-3D2981E19851}" dt="2022-12-17T23:49:50.374" v="3464" actId="478"/>
          <ac:graphicFrameMkLst>
            <pc:docMk/>
            <pc:sldMk cId="956103068" sldId="278"/>
            <ac:graphicFrameMk id="45" creationId="{5D3D8AEC-2F19-9CD3-5F33-AE596E86056F}"/>
          </ac:graphicFrameMkLst>
        </pc:graphicFrameChg>
        <pc:picChg chg="add mod">
          <ac:chgData name="Fienen, Michael N" userId="9599ebcf-c84f-4688-9ae9-d4a366e1998e" providerId="ADAL" clId="{48FE348E-8888-0542-91AF-3D2981E19851}" dt="2022-12-17T23:44:33.721" v="3370" actId="1076"/>
          <ac:picMkLst>
            <pc:docMk/>
            <pc:sldMk cId="956103068" sldId="278"/>
            <ac:picMk id="4" creationId="{E75FD097-5DE5-9893-29D1-1E9F6383C351}"/>
          </ac:picMkLst>
        </pc:picChg>
        <pc:picChg chg="add del mod">
          <ac:chgData name="Fienen, Michael N" userId="9599ebcf-c84f-4688-9ae9-d4a366e1998e" providerId="ADAL" clId="{48FE348E-8888-0542-91AF-3D2981E19851}" dt="2022-12-17T23:54:39.636" v="3479" actId="478"/>
          <ac:picMkLst>
            <pc:docMk/>
            <pc:sldMk cId="956103068" sldId="278"/>
            <ac:picMk id="46" creationId="{5A08A8D4-0B28-53FB-5C80-E64D20308780}"/>
          </ac:picMkLst>
        </pc:picChg>
        <pc:picChg chg="add del mod">
          <ac:chgData name="Fienen, Michael N" userId="9599ebcf-c84f-4688-9ae9-d4a366e1998e" providerId="ADAL" clId="{48FE348E-8888-0542-91AF-3D2981E19851}" dt="2022-12-17T23:54:39.636" v="3479" actId="478"/>
          <ac:picMkLst>
            <pc:docMk/>
            <pc:sldMk cId="956103068" sldId="278"/>
            <ac:picMk id="47" creationId="{B9112DAC-89F8-AE6F-64FB-BEDFE5413464}"/>
          </ac:picMkLst>
        </pc:picChg>
        <pc:picChg chg="add mod">
          <ac:chgData name="Fienen, Michael N" userId="9599ebcf-c84f-4688-9ae9-d4a366e1998e" providerId="ADAL" clId="{48FE348E-8888-0542-91AF-3D2981E19851}" dt="2022-12-17T23:49:18.555" v="3460" actId="1076"/>
          <ac:picMkLst>
            <pc:docMk/>
            <pc:sldMk cId="956103068" sldId="278"/>
            <ac:picMk id="48" creationId="{F67F88CD-2A6A-3F26-BBD3-ABCE63D8AF62}"/>
          </ac:picMkLst>
        </pc:picChg>
        <pc:picChg chg="add mod">
          <ac:chgData name="Fienen, Michael N" userId="9599ebcf-c84f-4688-9ae9-d4a366e1998e" providerId="ADAL" clId="{48FE348E-8888-0542-91AF-3D2981E19851}" dt="2022-12-17T23:49:24.659" v="3461" actId="1076"/>
          <ac:picMkLst>
            <pc:docMk/>
            <pc:sldMk cId="956103068" sldId="278"/>
            <ac:picMk id="49" creationId="{EB4F2DC1-A8B8-909C-E43A-E2EDEEA79354}"/>
          </ac:picMkLst>
        </pc:picChg>
        <pc:picChg chg="add mod">
          <ac:chgData name="Fienen, Michael N" userId="9599ebcf-c84f-4688-9ae9-d4a366e1998e" providerId="ADAL" clId="{48FE348E-8888-0542-91AF-3D2981E19851}" dt="2022-12-17T23:49:28.437" v="3462" actId="1076"/>
          <ac:picMkLst>
            <pc:docMk/>
            <pc:sldMk cId="956103068" sldId="278"/>
            <ac:picMk id="50" creationId="{8C36CF3D-20E1-372B-AD77-E443A3152771}"/>
          </ac:picMkLst>
        </pc:picChg>
        <pc:picChg chg="add mod">
          <ac:chgData name="Fienen, Michael N" userId="9599ebcf-c84f-4688-9ae9-d4a366e1998e" providerId="ADAL" clId="{48FE348E-8888-0542-91AF-3D2981E19851}" dt="2022-12-17T23:49:57.970" v="3469" actId="1076"/>
          <ac:picMkLst>
            <pc:docMk/>
            <pc:sldMk cId="956103068" sldId="278"/>
            <ac:picMk id="51" creationId="{079017F5-7657-B95D-1E5B-BC609C755014}"/>
          </ac:picMkLst>
        </pc:picChg>
        <pc:picChg chg="add mod">
          <ac:chgData name="Fienen, Michael N" userId="9599ebcf-c84f-4688-9ae9-d4a366e1998e" providerId="ADAL" clId="{48FE348E-8888-0542-91AF-3D2981E19851}" dt="2022-12-18T00:17:16.638" v="3951" actId="1076"/>
          <ac:picMkLst>
            <pc:docMk/>
            <pc:sldMk cId="956103068" sldId="278"/>
            <ac:picMk id="52" creationId="{F9C2934F-F0D4-EB1B-D116-B346E15CD33F}"/>
          </ac:picMkLst>
        </pc:picChg>
        <pc:picChg chg="add mod">
          <ac:chgData name="Fienen, Michael N" userId="9599ebcf-c84f-4688-9ae9-d4a366e1998e" providerId="ADAL" clId="{48FE348E-8888-0542-91AF-3D2981E19851}" dt="2022-12-17T23:55:00.424" v="3488" actId="1076"/>
          <ac:picMkLst>
            <pc:docMk/>
            <pc:sldMk cId="956103068" sldId="278"/>
            <ac:picMk id="53" creationId="{173BCBFB-3B53-C7F3-D179-4260B587CD5E}"/>
          </ac:picMkLst>
        </pc:picChg>
        <pc:picChg chg="add mod">
          <ac:chgData name="Fienen, Michael N" userId="9599ebcf-c84f-4688-9ae9-d4a366e1998e" providerId="ADAL" clId="{48FE348E-8888-0542-91AF-3D2981E19851}" dt="2022-12-17T23:54:55.274" v="3487" actId="1076"/>
          <ac:picMkLst>
            <pc:docMk/>
            <pc:sldMk cId="956103068" sldId="278"/>
            <ac:picMk id="54" creationId="{1B2CAE7F-AC2D-23E8-01D3-72B9BD6DE22D}"/>
          </ac:picMkLst>
        </pc:picChg>
        <pc:picChg chg="add del mod">
          <ac:chgData name="Fienen, Michael N" userId="9599ebcf-c84f-4688-9ae9-d4a366e1998e" providerId="ADAL" clId="{48FE348E-8888-0542-91AF-3D2981E19851}" dt="2022-12-18T00:11:21.173" v="3888" actId="478"/>
          <ac:picMkLst>
            <pc:docMk/>
            <pc:sldMk cId="956103068" sldId="278"/>
            <ac:picMk id="55" creationId="{144DC9E7-6A42-EB2D-9DD0-AA5AA0DFC305}"/>
          </ac:picMkLst>
        </pc:picChg>
        <pc:picChg chg="add mod">
          <ac:chgData name="Fienen, Michael N" userId="9599ebcf-c84f-4688-9ae9-d4a366e1998e" providerId="ADAL" clId="{48FE348E-8888-0542-91AF-3D2981E19851}" dt="2022-12-18T00:17:01.383" v="3948" actId="1076"/>
          <ac:picMkLst>
            <pc:docMk/>
            <pc:sldMk cId="956103068" sldId="278"/>
            <ac:picMk id="57" creationId="{33A864E4-49DF-84D7-E198-CD1CC3E1C46A}"/>
          </ac:picMkLst>
        </pc:picChg>
        <pc:picChg chg="add mod">
          <ac:chgData name="Fienen, Michael N" userId="9599ebcf-c84f-4688-9ae9-d4a366e1998e" providerId="ADAL" clId="{48FE348E-8888-0542-91AF-3D2981E19851}" dt="2022-12-18T00:17:57.599" v="3972" actId="1076"/>
          <ac:picMkLst>
            <pc:docMk/>
            <pc:sldMk cId="956103068" sldId="278"/>
            <ac:picMk id="58" creationId="{E72540D6-E210-84D0-78CF-974AEC671FAB}"/>
          </ac:picMkLst>
        </pc:picChg>
        <pc:picChg chg="add mod">
          <ac:chgData name="Fienen, Michael N" userId="9599ebcf-c84f-4688-9ae9-d4a366e1998e" providerId="ADAL" clId="{48FE348E-8888-0542-91AF-3D2981E19851}" dt="2022-12-18T00:17:53.004" v="3971" actId="1076"/>
          <ac:picMkLst>
            <pc:docMk/>
            <pc:sldMk cId="956103068" sldId="278"/>
            <ac:picMk id="59" creationId="{DCAFB547-468D-20DC-4F49-063CF8337520}"/>
          </ac:picMkLst>
        </pc:picChg>
      </pc:sldChg>
      <pc:sldChg chg="delSp new del mod">
        <pc:chgData name="Fienen, Michael N" userId="9599ebcf-c84f-4688-9ae9-d4a366e1998e" providerId="ADAL" clId="{48FE348E-8888-0542-91AF-3D2981E19851}" dt="2022-12-18T00:03:04.224" v="3822" actId="2696"/>
        <pc:sldMkLst>
          <pc:docMk/>
          <pc:sldMk cId="3272189477" sldId="279"/>
        </pc:sldMkLst>
        <pc:spChg chg="del">
          <ac:chgData name="Fienen, Michael N" userId="9599ebcf-c84f-4688-9ae9-d4a366e1998e" providerId="ADAL" clId="{48FE348E-8888-0542-91AF-3D2981E19851}" dt="2022-12-18T00:01:13.443" v="3492" actId="478"/>
          <ac:spMkLst>
            <pc:docMk/>
            <pc:sldMk cId="3272189477" sldId="279"/>
            <ac:spMk id="2" creationId="{5EE4C788-3031-2516-2688-2AD854E58534}"/>
          </ac:spMkLst>
        </pc:spChg>
        <pc:spChg chg="del">
          <ac:chgData name="Fienen, Michael N" userId="9599ebcf-c84f-4688-9ae9-d4a366e1998e" providerId="ADAL" clId="{48FE348E-8888-0542-91AF-3D2981E19851}" dt="2022-12-18T00:01:13.443" v="3492" actId="478"/>
          <ac:spMkLst>
            <pc:docMk/>
            <pc:sldMk cId="3272189477" sldId="279"/>
            <ac:spMk id="3" creationId="{5BEF1E17-B33D-B0AD-47D4-2F2739082E7B}"/>
          </ac:spMkLst>
        </pc:spChg>
      </pc:sldChg>
      <pc:sldChg chg="delSp modSp add mod">
        <pc:chgData name="Fienen, Michael N" userId="9599ebcf-c84f-4688-9ae9-d4a366e1998e" providerId="ADAL" clId="{48FE348E-8888-0542-91AF-3D2981E19851}" dt="2022-12-18T00:20:03.006" v="3974" actId="20577"/>
        <pc:sldMkLst>
          <pc:docMk/>
          <pc:sldMk cId="1975124378" sldId="280"/>
        </pc:sldMkLst>
        <pc:spChg chg="mod">
          <ac:chgData name="Fienen, Michael N" userId="9599ebcf-c84f-4688-9ae9-d4a366e1998e" providerId="ADAL" clId="{48FE348E-8888-0542-91AF-3D2981E19851}" dt="2022-12-18T00:01:21.148" v="3513" actId="20577"/>
          <ac:spMkLst>
            <pc:docMk/>
            <pc:sldMk cId="1975124378" sldId="280"/>
            <ac:spMk id="2" creationId="{2E486431-6A66-AF13-D1AF-660D7A96F023}"/>
          </ac:spMkLst>
        </pc:spChg>
        <pc:spChg chg="mod">
          <ac:chgData name="Fienen, Michael N" userId="9599ebcf-c84f-4688-9ae9-d4a366e1998e" providerId="ADAL" clId="{48FE348E-8888-0542-91AF-3D2981E19851}" dt="2022-12-18T00:20:03.006" v="3974" actId="20577"/>
          <ac:spMkLst>
            <pc:docMk/>
            <pc:sldMk cId="1975124378" sldId="280"/>
            <ac:spMk id="3" creationId="{61F4E7FC-DBF2-7748-3FD0-75E9BCA2B36D}"/>
          </ac:spMkLst>
        </pc:spChg>
        <pc:picChg chg="del">
          <ac:chgData name="Fienen, Michael N" userId="9599ebcf-c84f-4688-9ae9-d4a366e1998e" providerId="ADAL" clId="{48FE348E-8888-0542-91AF-3D2981E19851}" dt="2022-12-18T00:01:24.525" v="3514" actId="478"/>
          <ac:picMkLst>
            <pc:docMk/>
            <pc:sldMk cId="1975124378" sldId="280"/>
            <ac:picMk id="4" creationId="{06F4D941-8A1D-46B0-EF03-2FF095140786}"/>
          </ac:picMkLst>
        </pc:picChg>
        <pc:picChg chg="del">
          <ac:chgData name="Fienen, Michael N" userId="9599ebcf-c84f-4688-9ae9-d4a366e1998e" providerId="ADAL" clId="{48FE348E-8888-0542-91AF-3D2981E19851}" dt="2022-12-18T00:01:24.525" v="3514" actId="478"/>
          <ac:picMkLst>
            <pc:docMk/>
            <pc:sldMk cId="1975124378" sldId="280"/>
            <ac:picMk id="6" creationId="{7EA44166-BA6E-6081-C1BE-1D584FDD3BDE}"/>
          </ac:picMkLst>
        </pc:picChg>
      </pc:sldChg>
      <pc:sldChg chg="addSp modSp add mod modAnim">
        <pc:chgData name="Fienen, Michael N" userId="9599ebcf-c84f-4688-9ae9-d4a366e1998e" providerId="ADAL" clId="{48FE348E-8888-0542-91AF-3D2981E19851}" dt="2023-01-05T16:07:24.544" v="4062" actId="1076"/>
        <pc:sldMkLst>
          <pc:docMk/>
          <pc:sldMk cId="1285824635" sldId="281"/>
        </pc:sldMkLst>
        <pc:spChg chg="mod">
          <ac:chgData name="Fienen, Michael N" userId="9599ebcf-c84f-4688-9ae9-d4a366e1998e" providerId="ADAL" clId="{48FE348E-8888-0542-91AF-3D2981E19851}" dt="2023-01-05T16:06:48.852" v="4056" actId="20577"/>
          <ac:spMkLst>
            <pc:docMk/>
            <pc:sldMk cId="1285824635" sldId="281"/>
            <ac:spMk id="2" creationId="{F6F96765-2442-25E6-7143-442E0BD422F2}"/>
          </ac:spMkLst>
        </pc:spChg>
        <pc:picChg chg="add mod">
          <ac:chgData name="Fienen, Michael N" userId="9599ebcf-c84f-4688-9ae9-d4a366e1998e" providerId="ADAL" clId="{48FE348E-8888-0542-91AF-3D2981E19851}" dt="2023-01-05T16:07:24.544" v="4062" actId="1076"/>
          <ac:picMkLst>
            <pc:docMk/>
            <pc:sldMk cId="1285824635" sldId="281"/>
            <ac:picMk id="3" creationId="{811ED389-66AC-0E20-D5AE-7459C549A6E8}"/>
          </ac:picMkLst>
        </pc:picChg>
      </pc:sldChg>
    </pc:docChg>
  </pc:docChgLst>
  <pc:docChgLst>
    <pc:chgData name="Hughes, Joseph D" userId="bd5f5bbf-fc0b-41ca-af42-bfb8d56f1f7b" providerId="ADAL" clId="{801319D7-E3C7-E145-AEA8-1D4FC840F014}"/>
    <pc:docChg chg="modSld sldOrd">
      <pc:chgData name="Hughes, Joseph D" userId="bd5f5bbf-fc0b-41ca-af42-bfb8d56f1f7b" providerId="ADAL" clId="{801319D7-E3C7-E145-AEA8-1D4FC840F014}" dt="2022-12-29T21:41:56.329" v="91"/>
      <pc:docMkLst>
        <pc:docMk/>
      </pc:docMkLst>
      <pc:sldChg chg="modSp mod ord">
        <pc:chgData name="Hughes, Joseph D" userId="bd5f5bbf-fc0b-41ca-af42-bfb8d56f1f7b" providerId="ADAL" clId="{801319D7-E3C7-E145-AEA8-1D4FC840F014}" dt="2022-12-29T21:41:56.329" v="91"/>
        <pc:sldMkLst>
          <pc:docMk/>
          <pc:sldMk cId="2326224415" sldId="258"/>
        </pc:sldMkLst>
        <pc:spChg chg="mod">
          <ac:chgData name="Hughes, Joseph D" userId="bd5f5bbf-fc0b-41ca-af42-bfb8d56f1f7b" providerId="ADAL" clId="{801319D7-E3C7-E145-AEA8-1D4FC840F014}" dt="2022-12-29T21:41:56.329" v="91"/>
          <ac:spMkLst>
            <pc:docMk/>
            <pc:sldMk cId="2326224415" sldId="258"/>
            <ac:spMk id="2" creationId="{903B27E8-1E4F-DDF7-0C4E-C6099CCD66BC}"/>
          </ac:spMkLst>
        </pc:spChg>
      </pc:sldChg>
      <pc:sldChg chg="modSp mod ord">
        <pc:chgData name="Hughes, Joseph D" userId="bd5f5bbf-fc0b-41ca-af42-bfb8d56f1f7b" providerId="ADAL" clId="{801319D7-E3C7-E145-AEA8-1D4FC840F014}" dt="2022-12-29T21:41:51.767" v="90" actId="21"/>
        <pc:sldMkLst>
          <pc:docMk/>
          <pc:sldMk cId="1285924503" sldId="259"/>
        </pc:sldMkLst>
        <pc:spChg chg="mod">
          <ac:chgData name="Hughes, Joseph D" userId="bd5f5bbf-fc0b-41ca-af42-bfb8d56f1f7b" providerId="ADAL" clId="{801319D7-E3C7-E145-AEA8-1D4FC840F014}" dt="2022-12-29T21:41:51.767" v="90" actId="21"/>
          <ac:spMkLst>
            <pc:docMk/>
            <pc:sldMk cId="1285924503" sldId="259"/>
            <ac:spMk id="2" creationId="{903B27E8-1E4F-DDF7-0C4E-C6099CCD66BC}"/>
          </ac:spMkLst>
        </pc:spChg>
        <pc:spChg chg="mod">
          <ac:chgData name="Hughes, Joseph D" userId="bd5f5bbf-fc0b-41ca-af42-bfb8d56f1f7b" providerId="ADAL" clId="{801319D7-E3C7-E145-AEA8-1D4FC840F014}" dt="2022-12-29T21:37:50.766" v="55" actId="14100"/>
          <ac:spMkLst>
            <pc:docMk/>
            <pc:sldMk cId="1285924503" sldId="259"/>
            <ac:spMk id="5" creationId="{D6A85E2B-7E1D-8E1A-3FD4-6BD2E5DEE591}"/>
          </ac:spMkLst>
        </pc:spChg>
        <pc:spChg chg="mod">
          <ac:chgData name="Hughes, Joseph D" userId="bd5f5bbf-fc0b-41ca-af42-bfb8d56f1f7b" providerId="ADAL" clId="{801319D7-E3C7-E145-AEA8-1D4FC840F014}" dt="2022-12-29T21:33:44.167" v="37" actId="1076"/>
          <ac:spMkLst>
            <pc:docMk/>
            <pc:sldMk cId="1285924503" sldId="259"/>
            <ac:spMk id="6" creationId="{499DA386-C6D8-D47B-CE6A-730FD3AD1B9C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68" creationId="{83FE0628-6D44-F76F-8085-5405865F98E9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69" creationId="{1D8A3506-D952-E2A5-5161-D40BC38133E4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70" creationId="{89D5938A-B82A-ECCE-4C8C-663D7B74E05B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71" creationId="{EA731289-6C45-D41D-0F89-25FA16412F9F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72" creationId="{C7B5E62B-426B-4ACD-387B-3B41B61AEBFC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73" creationId="{F9E4066A-49B8-C641-BC87-088B9D868E9D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74" creationId="{1BEB60B8-7B4C-BC65-3BB7-E7F48CFA636D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75" creationId="{AFD219F8-3E68-183E-5584-8AC36D205159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76" creationId="{211079A8-3912-3F7E-5F30-FFF45977CF2A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77" creationId="{D2FDCFBB-9394-2B10-AAF1-AF8BBC4F4BEF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78" creationId="{4C73DCD4-A80E-A384-D13F-AD4135733E53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79" creationId="{4954D52D-B655-CCEA-543C-F929E4924117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80" creationId="{BFFBEEDC-0465-AFE3-32C4-25DD56512ECF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81" creationId="{E33F21D4-A25B-5CAF-19E2-07717C1DF9C6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82" creationId="{148D20A5-0D3A-B1DB-0AB9-B7AE126F2011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83" creationId="{62729076-5C2A-F7A2-23FF-7E64E4D062F3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84" creationId="{272C22CE-9FBF-5735-7A7C-48F3B9318873}"/>
          </ac:spMkLst>
        </pc:spChg>
        <pc:grpChg chg="mod">
          <ac:chgData name="Hughes, Joseph D" userId="bd5f5bbf-fc0b-41ca-af42-bfb8d56f1f7b" providerId="ADAL" clId="{801319D7-E3C7-E145-AEA8-1D4FC840F014}" dt="2022-12-29T21:41:03.042" v="86" actId="206"/>
          <ac:grpSpMkLst>
            <pc:docMk/>
            <pc:sldMk cId="1285924503" sldId="259"/>
            <ac:grpSpMk id="64" creationId="{E63A3971-574C-7921-01CB-29B78E41E9E2}"/>
          </ac:grpSpMkLst>
        </pc:grpChg>
        <pc:grpChg chg="mod">
          <ac:chgData name="Hughes, Joseph D" userId="bd5f5bbf-fc0b-41ca-af42-bfb8d56f1f7b" providerId="ADAL" clId="{801319D7-E3C7-E145-AEA8-1D4FC840F014}" dt="2022-12-29T21:41:03.042" v="86" actId="206"/>
          <ac:grpSpMkLst>
            <pc:docMk/>
            <pc:sldMk cId="1285924503" sldId="259"/>
            <ac:grpSpMk id="65" creationId="{9746B8C6-E913-9874-5F94-F1DDD012BEFB}"/>
          </ac:grpSpMkLst>
        </pc:grpChg>
        <pc:grpChg chg="mod">
          <ac:chgData name="Hughes, Joseph D" userId="bd5f5bbf-fc0b-41ca-af42-bfb8d56f1f7b" providerId="ADAL" clId="{801319D7-E3C7-E145-AEA8-1D4FC840F014}" dt="2022-12-29T21:41:03.042" v="86" actId="206"/>
          <ac:grpSpMkLst>
            <pc:docMk/>
            <pc:sldMk cId="1285924503" sldId="259"/>
            <ac:grpSpMk id="66" creationId="{B297E999-9B6B-BA44-3D11-FDD02D65E88C}"/>
          </ac:grpSpMkLst>
        </pc:grpChg>
        <pc:grpChg chg="mod">
          <ac:chgData name="Hughes, Joseph D" userId="bd5f5bbf-fc0b-41ca-af42-bfb8d56f1f7b" providerId="ADAL" clId="{801319D7-E3C7-E145-AEA8-1D4FC840F014}" dt="2022-12-29T21:41:03.042" v="86" actId="206"/>
          <ac:grpSpMkLst>
            <pc:docMk/>
            <pc:sldMk cId="1285924503" sldId="259"/>
            <ac:grpSpMk id="67" creationId="{EBEBF66E-A1FB-50D1-86A2-A508AD9138EF}"/>
          </ac:grpSpMkLst>
        </pc:grpChg>
      </pc:sldChg>
      <pc:sldChg chg="modSp mod">
        <pc:chgData name="Hughes, Joseph D" userId="bd5f5bbf-fc0b-41ca-af42-bfb8d56f1f7b" providerId="ADAL" clId="{801319D7-E3C7-E145-AEA8-1D4FC840F014}" dt="2022-12-29T21:24:23.526" v="4" actId="20577"/>
        <pc:sldMkLst>
          <pc:docMk/>
          <pc:sldMk cId="1975124378" sldId="280"/>
        </pc:sldMkLst>
        <pc:spChg chg="mod">
          <ac:chgData name="Hughes, Joseph D" userId="bd5f5bbf-fc0b-41ca-af42-bfb8d56f1f7b" providerId="ADAL" clId="{801319D7-E3C7-E145-AEA8-1D4FC840F014}" dt="2022-12-29T21:24:23.526" v="4" actId="20577"/>
          <ac:spMkLst>
            <pc:docMk/>
            <pc:sldMk cId="1975124378" sldId="280"/>
            <ac:spMk id="3" creationId="{61F4E7FC-DBF2-7748-3FD0-75E9BCA2B36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1EF7FD-AD8C-C140-BF7A-8937D391963D}" type="datetimeFigureOut">
              <a:rPr lang="en-US" smtClean="0"/>
              <a:t>9/7/23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BE284-CCF7-0D4F-86AD-2144ACD13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360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E284-CCF7-0D4F-86AD-2144ACD13C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93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E284-CCF7-0D4F-86AD-2144ACD13C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805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18B02-1338-94F8-43D6-AA0222C993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756883-13C1-9CCA-B76C-22DF861C4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11FF4-FC54-0C33-AD48-F2057FD95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9/7/23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36673-D51A-E07C-8A9C-48A30A916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DEAD8-BE89-79FA-407C-B505CE9E6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649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18B79-6B68-8DFA-CA5D-90E97EFCD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1BFCD6-CDA9-686A-2547-B28EECE4D9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C717E-25B2-22AC-BE59-3ADE2EDF1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9/7/23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4A85F-32C4-AC1C-A7CB-8549F4ECB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B9D2E-E166-0C96-C6A8-DD31945B2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741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0229F7-BC4F-58AA-BD0D-F595FE7790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E23814-B620-F8CA-A684-E9D7BDD16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5C06A-D979-D89D-09C2-6F263339B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9/7/23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4C5ED-4F86-6E66-6007-537DE5E8E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EA6AC-DA88-35FF-41D5-7AD50D433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566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F8311-871A-549A-0F0B-5D45A573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0AC77-C8AD-10C6-125F-4C7006E0E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35573-8C12-70BD-D094-6DB855F1E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9/7/23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F96B2-F186-B0D8-8004-0A9DF775A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67846-E979-1CD3-0828-21DB6BE74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406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E1476-325C-7D22-00EA-CE80695D6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CDDC7E-D5B4-E667-4517-412442183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6C2D7-3B0E-2903-2615-40E986B3A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9/7/23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D53BE-6759-273D-CF6C-A98E75E43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1DFF0-081E-3A93-9101-63A5FAD9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719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95FB8-D022-7F84-6B83-42140333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3E955-D9F1-43E4-BB3F-AA8673BBD9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50855B-994E-12DB-BE72-BBF868380F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27F9F2-D892-F3EF-3B01-0D4873B2C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9/7/23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18A8E1-B347-DC82-1623-E192FBDA3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0B03A2-29AE-DC14-AFFC-78239B761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076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F36BF-6924-A783-993F-ABD1515E4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EE14B-8AE2-AEA6-7164-BA478FCF1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892C6D-6ABD-6F3F-E306-079018F293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34B048-F2BE-1802-2649-7E11A4D6E9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842720-D07C-402D-7EFE-345E5CF8BD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8D45D0-F6DE-054D-27B3-81888DDA1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9/7/23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880756-F1AF-65DA-7570-1F8EAEA7E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DC8B8D-3894-CBDF-373F-DA95CAA6C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772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F376-2C7D-AB46-8DEC-1EE2B617D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15CB6B-5861-D103-6B11-80CC25900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9/7/23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F8865-BA71-8863-5261-74CA28046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4CCFE1-8870-F49C-9BD8-F282638D2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005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7581A8-3CCF-54A2-31FA-058BD4CFA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9/7/23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03E12E-06F0-36D7-37E1-B16E1DD14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53FCC-7B5C-C639-80EB-97AD44381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357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33DC2-D662-474D-4824-BF39BF33C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105BD-B20E-30E6-34C8-58F40B42A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F145FD-F7B0-D192-FBDE-3287323B93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421DC1-BB8D-301D-4C64-71DA33561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9/7/23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BC4F7C-F404-C668-AAE7-96E4E01F6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CECCEB-B563-02F1-A24F-FB13C4E73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52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6B9EE-297D-E46F-4A43-FE81CF19C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CCAA8B-01F9-9333-0F02-AB24499724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286AC4-C446-A1CD-E76F-BF16DCAE78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0292D-DBE9-B294-6270-C17F0B59C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9/7/23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59E0A0-4D8E-5D40-EFB6-65644728B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50305-7B04-D105-8E90-0615530B5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70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3CE24B-48EF-A8A5-C6FC-4BE92C528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09DFDD-B231-629A-D1A0-CE58120E6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04A42-2FEF-5DD5-320C-5FC3A0A286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F9170-B4C0-B749-9C59-EFBEE8295A9D}" type="datetimeFigureOut">
              <a:rPr lang="en-US" smtClean="0"/>
              <a:t>9/7/23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9F815-F801-B2C1-A857-A25F42C87D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E2C42-F283-768E-5DEE-10F1ADB509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65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13.emf"/><Relationship Id="rId7" Type="http://schemas.openxmlformats.org/officeDocument/2006/relationships/image" Target="../media/image22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9.emf"/><Relationship Id="rId10" Type="http://schemas.openxmlformats.org/officeDocument/2006/relationships/image" Target="../media/image52.emf"/><Relationship Id="rId4" Type="http://schemas.openxmlformats.org/officeDocument/2006/relationships/image" Target="../media/image14.emf"/><Relationship Id="rId9" Type="http://schemas.openxmlformats.org/officeDocument/2006/relationships/image" Target="../media/image51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emf"/><Relationship Id="rId11" Type="http://schemas.openxmlformats.org/officeDocument/2006/relationships/image" Target="../media/image62.emf"/><Relationship Id="rId5" Type="http://schemas.openxmlformats.org/officeDocument/2006/relationships/image" Target="../media/image56.emf"/><Relationship Id="rId10" Type="http://schemas.openxmlformats.org/officeDocument/2006/relationships/image" Target="../media/image61.emf"/><Relationship Id="rId4" Type="http://schemas.openxmlformats.org/officeDocument/2006/relationships/image" Target="../media/image55.emf"/><Relationship Id="rId9" Type="http://schemas.openxmlformats.org/officeDocument/2006/relationships/image" Target="../media/image60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image" Target="../media/image53.emf"/><Relationship Id="rId7" Type="http://schemas.openxmlformats.org/officeDocument/2006/relationships/image" Target="../media/image56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emf"/><Relationship Id="rId11" Type="http://schemas.openxmlformats.org/officeDocument/2006/relationships/image" Target="../media/image65.emf"/><Relationship Id="rId5" Type="http://schemas.openxmlformats.org/officeDocument/2006/relationships/image" Target="../media/image55.emf"/><Relationship Id="rId10" Type="http://schemas.openxmlformats.org/officeDocument/2006/relationships/image" Target="../media/image59.emf"/><Relationship Id="rId4" Type="http://schemas.openxmlformats.org/officeDocument/2006/relationships/image" Target="../media/image54.emf"/><Relationship Id="rId9" Type="http://schemas.openxmlformats.org/officeDocument/2006/relationships/image" Target="../media/image5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9.png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10" Type="http://schemas.openxmlformats.org/officeDocument/2006/relationships/image" Target="../media/image73.emf"/><Relationship Id="rId4" Type="http://schemas.openxmlformats.org/officeDocument/2006/relationships/image" Target="../media/image6.emf"/><Relationship Id="rId9" Type="http://schemas.openxmlformats.org/officeDocument/2006/relationships/image" Target="../media/image72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13" Type="http://schemas.openxmlformats.org/officeDocument/2006/relationships/image" Target="../media/image76.emf"/><Relationship Id="rId3" Type="http://schemas.openxmlformats.org/officeDocument/2006/relationships/image" Target="../media/image16.emf"/><Relationship Id="rId7" Type="http://schemas.openxmlformats.org/officeDocument/2006/relationships/image" Target="../media/image14.emf"/><Relationship Id="rId12" Type="http://schemas.openxmlformats.org/officeDocument/2006/relationships/image" Target="../media/image75.emf"/><Relationship Id="rId2" Type="http://schemas.openxmlformats.org/officeDocument/2006/relationships/image" Target="../media/image15.emf"/><Relationship Id="rId16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11" Type="http://schemas.openxmlformats.org/officeDocument/2006/relationships/image" Target="../media/image74.emf"/><Relationship Id="rId5" Type="http://schemas.openxmlformats.org/officeDocument/2006/relationships/image" Target="../media/image12.emf"/><Relationship Id="rId15" Type="http://schemas.openxmlformats.org/officeDocument/2006/relationships/image" Target="../media/image78.emf"/><Relationship Id="rId10" Type="http://schemas.openxmlformats.org/officeDocument/2006/relationships/image" Target="../media/image71.emf"/><Relationship Id="rId4" Type="http://schemas.openxmlformats.org/officeDocument/2006/relationships/image" Target="../media/image17.emf"/><Relationship Id="rId9" Type="http://schemas.openxmlformats.org/officeDocument/2006/relationships/image" Target="../media/image28.emf"/><Relationship Id="rId14" Type="http://schemas.openxmlformats.org/officeDocument/2006/relationships/image" Target="../media/image7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3" Type="http://schemas.openxmlformats.org/officeDocument/2006/relationships/image" Target="../media/image16.emf"/><Relationship Id="rId7" Type="http://schemas.openxmlformats.org/officeDocument/2006/relationships/image" Target="../media/image82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emf"/><Relationship Id="rId11" Type="http://schemas.openxmlformats.org/officeDocument/2006/relationships/image" Target="../media/image86.gif"/><Relationship Id="rId5" Type="http://schemas.openxmlformats.org/officeDocument/2006/relationships/image" Target="../media/image80.emf"/><Relationship Id="rId10" Type="http://schemas.openxmlformats.org/officeDocument/2006/relationships/image" Target="../media/image85.emf"/><Relationship Id="rId4" Type="http://schemas.openxmlformats.org/officeDocument/2006/relationships/image" Target="../media/image17.emf"/><Relationship Id="rId9" Type="http://schemas.openxmlformats.org/officeDocument/2006/relationships/image" Target="../media/image84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10" Type="http://schemas.openxmlformats.org/officeDocument/2006/relationships/image" Target="../media/image10.emf"/><Relationship Id="rId4" Type="http://schemas.openxmlformats.org/officeDocument/2006/relationships/image" Target="../media/image4.emf"/><Relationship Id="rId9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image" Target="../media/image21.emf"/><Relationship Id="rId18" Type="http://schemas.openxmlformats.org/officeDocument/2006/relationships/image" Target="../media/image26.emf"/><Relationship Id="rId3" Type="http://schemas.openxmlformats.org/officeDocument/2006/relationships/image" Target="../media/image11.wmf"/><Relationship Id="rId7" Type="http://schemas.openxmlformats.org/officeDocument/2006/relationships/image" Target="../media/image15.emf"/><Relationship Id="rId12" Type="http://schemas.openxmlformats.org/officeDocument/2006/relationships/image" Target="../media/image20.emf"/><Relationship Id="rId17" Type="http://schemas.openxmlformats.org/officeDocument/2006/relationships/image" Target="../media/image25.emf"/><Relationship Id="rId2" Type="http://schemas.openxmlformats.org/officeDocument/2006/relationships/oleObject" Target="../embeddings/oleObject1.bin"/><Relationship Id="rId16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11" Type="http://schemas.openxmlformats.org/officeDocument/2006/relationships/image" Target="../media/image19.emf"/><Relationship Id="rId5" Type="http://schemas.openxmlformats.org/officeDocument/2006/relationships/image" Target="../media/image13.emf"/><Relationship Id="rId15" Type="http://schemas.openxmlformats.org/officeDocument/2006/relationships/image" Target="../media/image23.emf"/><Relationship Id="rId10" Type="http://schemas.openxmlformats.org/officeDocument/2006/relationships/image" Target="../media/image18.emf"/><Relationship Id="rId4" Type="http://schemas.openxmlformats.org/officeDocument/2006/relationships/image" Target="../media/image12.emf"/><Relationship Id="rId9" Type="http://schemas.openxmlformats.org/officeDocument/2006/relationships/image" Target="../media/image17.emf"/><Relationship Id="rId14" Type="http://schemas.openxmlformats.org/officeDocument/2006/relationships/image" Target="../media/image22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13" Type="http://schemas.openxmlformats.org/officeDocument/2006/relationships/image" Target="../media/image32.emf"/><Relationship Id="rId3" Type="http://schemas.openxmlformats.org/officeDocument/2006/relationships/image" Target="../media/image16.emf"/><Relationship Id="rId7" Type="http://schemas.openxmlformats.org/officeDocument/2006/relationships/image" Target="../media/image14.emf"/><Relationship Id="rId12" Type="http://schemas.openxmlformats.org/officeDocument/2006/relationships/image" Target="../media/image31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11" Type="http://schemas.openxmlformats.org/officeDocument/2006/relationships/image" Target="../media/image30.png"/><Relationship Id="rId5" Type="http://schemas.openxmlformats.org/officeDocument/2006/relationships/image" Target="../media/image12.emf"/><Relationship Id="rId15" Type="http://schemas.openxmlformats.org/officeDocument/2006/relationships/image" Target="../media/image34.emf"/><Relationship Id="rId10" Type="http://schemas.openxmlformats.org/officeDocument/2006/relationships/image" Target="../media/image29.emf"/><Relationship Id="rId4" Type="http://schemas.openxmlformats.org/officeDocument/2006/relationships/image" Target="../media/image17.emf"/><Relationship Id="rId9" Type="http://schemas.openxmlformats.org/officeDocument/2006/relationships/image" Target="../media/image28.emf"/><Relationship Id="rId14" Type="http://schemas.openxmlformats.org/officeDocument/2006/relationships/image" Target="../media/image3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13" Type="http://schemas.openxmlformats.org/officeDocument/2006/relationships/image" Target="../media/image24.emf"/><Relationship Id="rId18" Type="http://schemas.openxmlformats.org/officeDocument/2006/relationships/image" Target="../media/image41.emf"/><Relationship Id="rId3" Type="http://schemas.openxmlformats.org/officeDocument/2006/relationships/image" Target="../media/image12.emf"/><Relationship Id="rId21" Type="http://schemas.openxmlformats.org/officeDocument/2006/relationships/image" Target="../media/image44.emf"/><Relationship Id="rId7" Type="http://schemas.openxmlformats.org/officeDocument/2006/relationships/image" Target="../media/image18.emf"/><Relationship Id="rId12" Type="http://schemas.openxmlformats.org/officeDocument/2006/relationships/image" Target="../media/image23.emf"/><Relationship Id="rId17" Type="http://schemas.openxmlformats.org/officeDocument/2006/relationships/image" Target="../media/image40.emf"/><Relationship Id="rId2" Type="http://schemas.openxmlformats.org/officeDocument/2006/relationships/image" Target="../media/image35.emf"/><Relationship Id="rId16" Type="http://schemas.openxmlformats.org/officeDocument/2006/relationships/image" Target="../media/image39.emf"/><Relationship Id="rId20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11" Type="http://schemas.openxmlformats.org/officeDocument/2006/relationships/image" Target="../media/image22.emf"/><Relationship Id="rId5" Type="http://schemas.openxmlformats.org/officeDocument/2006/relationships/image" Target="../media/image16.emf"/><Relationship Id="rId15" Type="http://schemas.openxmlformats.org/officeDocument/2006/relationships/image" Target="../media/image26.emf"/><Relationship Id="rId10" Type="http://schemas.openxmlformats.org/officeDocument/2006/relationships/image" Target="../media/image21.emf"/><Relationship Id="rId19" Type="http://schemas.openxmlformats.org/officeDocument/2006/relationships/image" Target="../media/image42.emf"/><Relationship Id="rId4" Type="http://schemas.openxmlformats.org/officeDocument/2006/relationships/image" Target="../media/image15.emf"/><Relationship Id="rId9" Type="http://schemas.openxmlformats.org/officeDocument/2006/relationships/image" Target="../media/image20.emf"/><Relationship Id="rId14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B3341-09CA-8FEC-812F-13C5719D0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/>
              <a:t>Overview of Finite Difference Methods for Groundwater Flow</a:t>
            </a:r>
          </a:p>
        </p:txBody>
      </p:sp>
    </p:spTree>
    <p:extLst>
      <p:ext uri="{BB962C8B-B14F-4D97-AF65-F5344CB8AC3E}">
        <p14:creationId xmlns:p14="http://schemas.microsoft.com/office/powerpoint/2010/main" val="3745079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96765-2442-25E6-7143-442E0BD42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can summarize all this a bit to make the symbology a little more chill to work with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30DF7-890A-1562-94C8-04A018476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2508"/>
            <a:ext cx="9404604" cy="3940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A7EB51-00D9-4E2A-2F43-876720BBA9F1}"/>
              </a:ext>
            </a:extLst>
          </p:cNvPr>
          <p:cNvSpPr txBox="1"/>
          <p:nvPr/>
        </p:nvSpPr>
        <p:spPr>
          <a:xfrm>
            <a:off x="838200" y="2448347"/>
            <a:ext cx="3101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Make a few definitions: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67057-8769-DC34-5FDE-51AA5D7C9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01" y="2932460"/>
            <a:ext cx="1965590" cy="343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810DF7-7987-1FE9-279E-F1512CD52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068" y="2932460"/>
            <a:ext cx="1898797" cy="3435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A4A69A-3140-A800-02BF-2551EFC577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172" y="2922918"/>
            <a:ext cx="3234635" cy="362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B2DEA7-1254-4837-2083-10C917084A11}"/>
              </a:ext>
            </a:extLst>
          </p:cNvPr>
          <p:cNvSpPr txBox="1"/>
          <p:nvPr/>
        </p:nvSpPr>
        <p:spPr>
          <a:xfrm>
            <a:off x="838200" y="3506523"/>
            <a:ext cx="6030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Then we can restate the interior cells formula: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D49CAA-BC90-E497-FBE4-E7B3FDF69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172" y="4348799"/>
            <a:ext cx="5473700" cy="431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907B51-5558-9927-EA1A-ADE7D6DEA0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3675" y="2960025"/>
            <a:ext cx="2118257" cy="32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2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CC5F5-372B-7A7E-34BA-A6333BD4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Boundary Conditions</a:t>
            </a:r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E1AB4A19-E0C0-15BD-3029-4AEEACD30D35}"/>
              </a:ext>
            </a:extLst>
          </p:cNvPr>
          <p:cNvSpPr>
            <a:spLocks noChangeShapeType="1"/>
          </p:cNvSpPr>
          <p:nvPr/>
        </p:nvSpPr>
        <p:spPr bwMode="auto">
          <a:xfrm>
            <a:off x="904234" y="2933933"/>
            <a:ext cx="4533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F6A820CC-8288-548C-A9D5-1C0B81A4765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34" y="5273908"/>
            <a:ext cx="5105400" cy="4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14">
            <a:extLst>
              <a:ext uri="{FF2B5EF4-FFF2-40B4-BE49-F238E27FC236}">
                <a16:creationId xmlns:a16="http://schemas.microsoft.com/office/drawing/2014/main" id="{3C1788EF-D128-9CEE-D338-FBFF3511C50C}"/>
              </a:ext>
            </a:extLst>
          </p:cNvPr>
          <p:cNvSpPr>
            <a:spLocks noChangeShapeType="1"/>
          </p:cNvSpPr>
          <p:nvPr/>
        </p:nvSpPr>
        <p:spPr bwMode="auto">
          <a:xfrm>
            <a:off x="2309171" y="3511783"/>
            <a:ext cx="0" cy="17430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15">
            <a:extLst>
              <a:ext uri="{FF2B5EF4-FFF2-40B4-BE49-F238E27FC236}">
                <a16:creationId xmlns:a16="http://schemas.microsoft.com/office/drawing/2014/main" id="{0230648E-2637-6511-DD30-DD9105A048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09171" y="4665896"/>
            <a:ext cx="590550" cy="601663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9">
            <a:extLst>
              <a:ext uri="{FF2B5EF4-FFF2-40B4-BE49-F238E27FC236}">
                <a16:creationId xmlns:a16="http://schemas.microsoft.com/office/drawing/2014/main" id="{24CF9635-8C50-E40E-E222-40A681D5A4E1}"/>
              </a:ext>
            </a:extLst>
          </p:cNvPr>
          <p:cNvSpPr>
            <a:spLocks noChangeShapeType="1"/>
          </p:cNvSpPr>
          <p:nvPr/>
        </p:nvSpPr>
        <p:spPr bwMode="auto">
          <a:xfrm>
            <a:off x="300984" y="3511783"/>
            <a:ext cx="5124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16">
            <a:extLst>
              <a:ext uri="{FF2B5EF4-FFF2-40B4-BE49-F238E27FC236}">
                <a16:creationId xmlns:a16="http://schemas.microsoft.com/office/drawing/2014/main" id="{315B9C7E-0B1F-4C7B-0A42-F7F406840763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9721" y="2933933"/>
            <a:ext cx="0" cy="172085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17">
            <a:extLst>
              <a:ext uri="{FF2B5EF4-FFF2-40B4-BE49-F238E27FC236}">
                <a16:creationId xmlns:a16="http://schemas.microsoft.com/office/drawing/2014/main" id="{C111736E-B291-A930-4093-21F3F1639B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21871" y="2933933"/>
            <a:ext cx="577850" cy="5651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18">
            <a:extLst>
              <a:ext uri="{FF2B5EF4-FFF2-40B4-BE49-F238E27FC236}">
                <a16:creationId xmlns:a16="http://schemas.microsoft.com/office/drawing/2014/main" id="{E20A2E73-B722-5293-A1D9-14A0A3178AD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2096" y="2933933"/>
            <a:ext cx="566738" cy="5778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Line 19">
            <a:extLst>
              <a:ext uri="{FF2B5EF4-FFF2-40B4-BE49-F238E27FC236}">
                <a16:creationId xmlns:a16="http://schemas.microsoft.com/office/drawing/2014/main" id="{2CD96DEC-0F1F-E453-6BD8-F064B16F634C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096" y="3511783"/>
            <a:ext cx="0" cy="1755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819797E2-4F3A-FC4B-DF3A-E3958E4F176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0034" y="4661133"/>
            <a:ext cx="590550" cy="601663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21">
            <a:extLst>
              <a:ext uri="{FF2B5EF4-FFF2-40B4-BE49-F238E27FC236}">
                <a16:creationId xmlns:a16="http://schemas.microsoft.com/office/drawing/2014/main" id="{4C154610-07CD-9A8C-653C-B611A444351D}"/>
              </a:ext>
            </a:extLst>
          </p:cNvPr>
          <p:cNvSpPr>
            <a:spLocks noChangeShapeType="1"/>
          </p:cNvSpPr>
          <p:nvPr/>
        </p:nvSpPr>
        <p:spPr bwMode="auto">
          <a:xfrm>
            <a:off x="889946" y="2933933"/>
            <a:ext cx="0" cy="172085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22">
            <a:extLst>
              <a:ext uri="{FF2B5EF4-FFF2-40B4-BE49-F238E27FC236}">
                <a16:creationId xmlns:a16="http://schemas.microsoft.com/office/drawing/2014/main" id="{D5B54573-24D1-4CDE-0154-5D5D5DE8B73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096" y="3511783"/>
            <a:ext cx="19970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23">
            <a:extLst>
              <a:ext uri="{FF2B5EF4-FFF2-40B4-BE49-F238E27FC236}">
                <a16:creationId xmlns:a16="http://schemas.microsoft.com/office/drawing/2014/main" id="{E7B6C428-E494-D07D-8F91-8B11EB9285FB}"/>
              </a:ext>
            </a:extLst>
          </p:cNvPr>
          <p:cNvSpPr>
            <a:spLocks noChangeShapeType="1"/>
          </p:cNvSpPr>
          <p:nvPr/>
        </p:nvSpPr>
        <p:spPr bwMode="auto">
          <a:xfrm>
            <a:off x="300984" y="5280258"/>
            <a:ext cx="20081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24">
            <a:extLst>
              <a:ext uri="{FF2B5EF4-FFF2-40B4-BE49-F238E27FC236}">
                <a16:creationId xmlns:a16="http://schemas.microsoft.com/office/drawing/2014/main" id="{818E2301-F916-554B-479C-1E7ED11349C8}"/>
              </a:ext>
            </a:extLst>
          </p:cNvPr>
          <p:cNvSpPr>
            <a:spLocks noChangeShapeType="1"/>
          </p:cNvSpPr>
          <p:nvPr/>
        </p:nvSpPr>
        <p:spPr bwMode="auto">
          <a:xfrm>
            <a:off x="878834" y="2933933"/>
            <a:ext cx="20081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25">
            <a:extLst>
              <a:ext uri="{FF2B5EF4-FFF2-40B4-BE49-F238E27FC236}">
                <a16:creationId xmlns:a16="http://schemas.microsoft.com/office/drawing/2014/main" id="{26EBD124-29E7-7B58-A939-307247FA2D52}"/>
              </a:ext>
            </a:extLst>
          </p:cNvPr>
          <p:cNvSpPr>
            <a:spLocks noChangeShapeType="1"/>
          </p:cNvSpPr>
          <p:nvPr/>
        </p:nvSpPr>
        <p:spPr bwMode="auto">
          <a:xfrm>
            <a:off x="889946" y="4665896"/>
            <a:ext cx="2009775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26">
            <a:extLst>
              <a:ext uri="{FF2B5EF4-FFF2-40B4-BE49-F238E27FC236}">
                <a16:creationId xmlns:a16="http://schemas.microsoft.com/office/drawing/2014/main" id="{CC529985-6AE5-241E-F204-AE94C996A838}"/>
              </a:ext>
            </a:extLst>
          </p:cNvPr>
          <p:cNvSpPr>
            <a:spLocks noChangeShapeType="1"/>
          </p:cNvSpPr>
          <p:nvPr/>
        </p:nvSpPr>
        <p:spPr bwMode="auto">
          <a:xfrm>
            <a:off x="2887021" y="4665896"/>
            <a:ext cx="25273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33">
            <a:extLst>
              <a:ext uri="{FF2B5EF4-FFF2-40B4-BE49-F238E27FC236}">
                <a16:creationId xmlns:a16="http://schemas.microsoft.com/office/drawing/2014/main" id="{FE05AA47-BA86-7188-8694-823398312759}"/>
              </a:ext>
            </a:extLst>
          </p:cNvPr>
          <p:cNvSpPr>
            <a:spLocks noChangeShapeType="1"/>
          </p:cNvSpPr>
          <p:nvPr/>
        </p:nvSpPr>
        <p:spPr bwMode="auto">
          <a:xfrm>
            <a:off x="4187184" y="3510196"/>
            <a:ext cx="0" cy="1744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Line 34">
            <a:extLst>
              <a:ext uri="{FF2B5EF4-FFF2-40B4-BE49-F238E27FC236}">
                <a16:creationId xmlns:a16="http://schemas.microsoft.com/office/drawing/2014/main" id="{93613EC3-FEC4-D90F-B43E-E8B24D191F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87184" y="4677008"/>
            <a:ext cx="588963" cy="5905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35">
            <a:extLst>
              <a:ext uri="{FF2B5EF4-FFF2-40B4-BE49-F238E27FC236}">
                <a16:creationId xmlns:a16="http://schemas.microsoft.com/office/drawing/2014/main" id="{7D24FB63-7D44-B6DF-D8FF-FD73845C3612}"/>
              </a:ext>
            </a:extLst>
          </p:cNvPr>
          <p:cNvSpPr>
            <a:spLocks noChangeShapeType="1"/>
          </p:cNvSpPr>
          <p:nvPr/>
        </p:nvSpPr>
        <p:spPr bwMode="auto">
          <a:xfrm>
            <a:off x="4776146" y="2932346"/>
            <a:ext cx="0" cy="17335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36">
            <a:extLst>
              <a:ext uri="{FF2B5EF4-FFF2-40B4-BE49-F238E27FC236}">
                <a16:creationId xmlns:a16="http://schemas.microsoft.com/office/drawing/2014/main" id="{D75B803C-D253-698C-70AF-08AE80334F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87184" y="2921233"/>
            <a:ext cx="588963" cy="5889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Oval 40">
            <a:extLst>
              <a:ext uri="{FF2B5EF4-FFF2-40B4-BE49-F238E27FC236}">
                <a16:creationId xmlns:a16="http://schemas.microsoft.com/office/drawing/2014/main" id="{ACC2F9B3-132A-C545-C2DE-DC77FD6C7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7796" y="4075346"/>
            <a:ext cx="131763" cy="1317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" name="Oval 42">
            <a:extLst>
              <a:ext uri="{FF2B5EF4-FFF2-40B4-BE49-F238E27FC236}">
                <a16:creationId xmlns:a16="http://schemas.microsoft.com/office/drawing/2014/main" id="{E68AFA28-EC3B-5B8A-2360-70CC855C53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5171" y="4080108"/>
            <a:ext cx="131763" cy="1317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" name="Rectangle 90">
            <a:extLst>
              <a:ext uri="{FF2B5EF4-FFF2-40B4-BE49-F238E27FC236}">
                <a16:creationId xmlns:a16="http://schemas.microsoft.com/office/drawing/2014/main" id="{2461D3C3-FD5E-1E5C-A21C-8F63FD564B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834" y="5129445"/>
            <a:ext cx="530225" cy="325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" name="Rectangle 91">
            <a:extLst>
              <a:ext uri="{FF2B5EF4-FFF2-40B4-BE49-F238E27FC236}">
                <a16:creationId xmlns:a16="http://schemas.microsoft.com/office/drawing/2014/main" id="{D5512743-8A73-59BC-3FCC-680039B123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496" y="3721333"/>
            <a:ext cx="349250" cy="325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" name="Rectangle 89">
            <a:extLst>
              <a:ext uri="{FF2B5EF4-FFF2-40B4-BE49-F238E27FC236}">
                <a16:creationId xmlns:a16="http://schemas.microsoft.com/office/drawing/2014/main" id="{01917BE8-1A57-03AD-2A62-1986785C8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259" y="4794483"/>
            <a:ext cx="434975" cy="254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7F23CFB-5C16-C8A9-C924-36C81FA1F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959" y="5148401"/>
            <a:ext cx="378514" cy="21291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2CBC1E3-C84F-EC45-9F46-EFE861912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98" y="4787426"/>
            <a:ext cx="362742" cy="26811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9F7EBA0-0EB8-79AA-A5D8-09E31E290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580" y="3745038"/>
            <a:ext cx="121440" cy="225532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705F1E6A-0C31-E98E-1C98-E25590CB3D62}"/>
              </a:ext>
            </a:extLst>
          </p:cNvPr>
          <p:cNvGrpSpPr/>
          <p:nvPr/>
        </p:nvGrpSpPr>
        <p:grpSpPr>
          <a:xfrm>
            <a:off x="1636071" y="2439162"/>
            <a:ext cx="1820863" cy="793221"/>
            <a:chOff x="5576158" y="1333685"/>
            <a:chExt cx="1820863" cy="793221"/>
          </a:xfrm>
        </p:grpSpPr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786C0632-0022-3CC0-EDA2-1D86D3F067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158" y="1422056"/>
              <a:ext cx="1204913" cy="704850"/>
            </a:xfrm>
            <a:custGeom>
              <a:avLst/>
              <a:gdLst>
                <a:gd name="T0" fmla="*/ 759 w 1433"/>
                <a:gd name="T1" fmla="*/ 4 h 512"/>
                <a:gd name="T2" fmla="*/ 478 w 1433"/>
                <a:gd name="T3" fmla="*/ 10 h 512"/>
                <a:gd name="T4" fmla="*/ 149 w 1433"/>
                <a:gd name="T5" fmla="*/ 30 h 512"/>
                <a:gd name="T6" fmla="*/ 32 w 1433"/>
                <a:gd name="T7" fmla="*/ 194 h 512"/>
                <a:gd name="T8" fmla="*/ 0 w 1433"/>
                <a:gd name="T9" fmla="*/ 444 h 5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33" h="512">
                  <a:moveTo>
                    <a:pt x="1433" y="5"/>
                  </a:moveTo>
                  <a:cubicBezTo>
                    <a:pt x="1263" y="6"/>
                    <a:pt x="1094" y="7"/>
                    <a:pt x="902" y="12"/>
                  </a:cubicBezTo>
                  <a:cubicBezTo>
                    <a:pt x="710" y="17"/>
                    <a:pt x="421" y="0"/>
                    <a:pt x="281" y="35"/>
                  </a:cubicBezTo>
                  <a:cubicBezTo>
                    <a:pt x="141" y="70"/>
                    <a:pt x="108" y="145"/>
                    <a:pt x="61" y="224"/>
                  </a:cubicBezTo>
                  <a:cubicBezTo>
                    <a:pt x="14" y="303"/>
                    <a:pt x="7" y="407"/>
                    <a:pt x="0" y="512"/>
                  </a:cubicBezTo>
                </a:path>
              </a:pathLst>
            </a:custGeom>
            <a:noFill/>
            <a:ln w="9525" cmpd="sng">
              <a:solidFill>
                <a:schemeClr val="accent1">
                  <a:lumMod val="75000"/>
                </a:schemeClr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6BA8F44B-4270-C80C-2A1E-558B1F7BE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95204" y="1333685"/>
              <a:ext cx="501817" cy="236571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6177A865-FAA1-8334-7FF9-647CD9032132}"/>
              </a:ext>
            </a:extLst>
          </p:cNvPr>
          <p:cNvSpPr txBox="1"/>
          <p:nvPr/>
        </p:nvSpPr>
        <p:spPr>
          <a:xfrm>
            <a:off x="155711" y="1987700"/>
            <a:ext cx="3026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No-flow left boundary: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B09656EC-AED5-C3F2-5E58-823DFF9B0B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0048" y="3764573"/>
            <a:ext cx="114500" cy="23854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A74CD95-E4BE-0A40-B9CA-34F4FD716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489" y="3763543"/>
            <a:ext cx="143125" cy="238542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C3105E79-2D42-245B-6AD9-FEF5B3424524}"/>
              </a:ext>
            </a:extLst>
          </p:cNvPr>
          <p:cNvGrpSpPr/>
          <p:nvPr/>
        </p:nvGrpSpPr>
        <p:grpSpPr>
          <a:xfrm>
            <a:off x="2383353" y="4135670"/>
            <a:ext cx="768781" cy="327301"/>
            <a:chOff x="2422000" y="3387196"/>
            <a:chExt cx="768781" cy="327301"/>
          </a:xfrm>
        </p:grpSpPr>
        <p:sp>
          <p:nvSpPr>
            <p:cNvPr id="47" name="Line 56">
              <a:extLst>
                <a:ext uri="{FF2B5EF4-FFF2-40B4-BE49-F238E27FC236}">
                  <a16:creationId xmlns:a16="http://schemas.microsoft.com/office/drawing/2014/main" id="{0BF2CA10-8783-0744-12B9-0008A2764E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4981" y="3387196"/>
              <a:ext cx="68580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E3B8B7E-62BD-C852-4F50-0B26FCC91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22000" y="3430612"/>
              <a:ext cx="496799" cy="283885"/>
            </a:xfrm>
            <a:prstGeom prst="rect">
              <a:avLst/>
            </a:prstGeom>
          </p:spPr>
        </p:pic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A9170A40-CEA7-C8B0-7F51-AEB1FEE132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164" y="6396786"/>
            <a:ext cx="4122014" cy="353043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5C6F15BC-1829-EF72-6078-7E2C3E7A8A0E}"/>
              </a:ext>
            </a:extLst>
          </p:cNvPr>
          <p:cNvSpPr txBox="1"/>
          <p:nvPr/>
        </p:nvSpPr>
        <p:spPr>
          <a:xfrm>
            <a:off x="179555" y="5580390"/>
            <a:ext cx="56949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Using a little algebra again and </a:t>
            </a:r>
          </a:p>
          <a:p>
            <a:r>
              <a:rPr lang="en-US" sz="2400"/>
              <a:t>rearranging water balance with Darcy’s Law: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9B73C28-2C5B-00E4-C30C-0F7D5E0894D8}"/>
              </a:ext>
            </a:extLst>
          </p:cNvPr>
          <p:cNvSpPr txBox="1"/>
          <p:nvPr/>
        </p:nvSpPr>
        <p:spPr>
          <a:xfrm>
            <a:off x="8091152" y="2898417"/>
            <a:ext cx="3490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Fixed head boundary. Just</a:t>
            </a:r>
          </a:p>
          <a:p>
            <a:r>
              <a:rPr lang="en-US" sz="2400" dirty="0"/>
              <a:t>set the head to a set value</a:t>
            </a:r>
          </a:p>
        </p:txBody>
      </p:sp>
      <p:grpSp>
        <p:nvGrpSpPr>
          <p:cNvPr id="85" name="Group 92">
            <a:extLst>
              <a:ext uri="{FF2B5EF4-FFF2-40B4-BE49-F238E27FC236}">
                <a16:creationId xmlns:a16="http://schemas.microsoft.com/office/drawing/2014/main" id="{4633872A-69F5-3003-DCFF-D57157ED1A70}"/>
              </a:ext>
            </a:extLst>
          </p:cNvPr>
          <p:cNvGrpSpPr>
            <a:grpSpLocks/>
          </p:cNvGrpSpPr>
          <p:nvPr/>
        </p:nvGrpSpPr>
        <p:grpSpPr bwMode="auto">
          <a:xfrm>
            <a:off x="8071283" y="1003541"/>
            <a:ext cx="3387147" cy="1802535"/>
            <a:chOff x="261" y="2924"/>
            <a:chExt cx="2347" cy="1249"/>
          </a:xfrm>
        </p:grpSpPr>
        <p:sp>
          <p:nvSpPr>
            <p:cNvPr id="86" name="Freeform 67" descr="Light upward diagonal">
              <a:extLst>
                <a:ext uri="{FF2B5EF4-FFF2-40B4-BE49-F238E27FC236}">
                  <a16:creationId xmlns:a16="http://schemas.microsoft.com/office/drawing/2014/main" id="{B08A9595-304E-D05F-2D28-257A26661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" y="3282"/>
              <a:ext cx="1788" cy="530"/>
            </a:xfrm>
            <a:custGeom>
              <a:avLst/>
              <a:gdLst>
                <a:gd name="T0" fmla="*/ 153 w 1857"/>
                <a:gd name="T1" fmla="*/ 53 h 530"/>
                <a:gd name="T2" fmla="*/ 58 w 1857"/>
                <a:gd name="T3" fmla="*/ 0 h 530"/>
                <a:gd name="T4" fmla="*/ 0 w 1857"/>
                <a:gd name="T5" fmla="*/ 0 h 530"/>
                <a:gd name="T6" fmla="*/ 0 w 1857"/>
                <a:gd name="T7" fmla="*/ 530 h 530"/>
                <a:gd name="T8" fmla="*/ 1788 w 1857"/>
                <a:gd name="T9" fmla="*/ 530 h 530"/>
                <a:gd name="T10" fmla="*/ 1788 w 1857"/>
                <a:gd name="T11" fmla="*/ 83 h 530"/>
                <a:gd name="T12" fmla="*/ 1715 w 1857"/>
                <a:gd name="T13" fmla="*/ 83 h 530"/>
                <a:gd name="T14" fmla="*/ 868 w 1857"/>
                <a:gd name="T15" fmla="*/ 326 h 530"/>
                <a:gd name="T16" fmla="*/ 153 w 1857"/>
                <a:gd name="T17" fmla="*/ 53 h 5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57" h="530">
                  <a:moveTo>
                    <a:pt x="159" y="53"/>
                  </a:moveTo>
                  <a:lnTo>
                    <a:pt x="60" y="0"/>
                  </a:lnTo>
                  <a:lnTo>
                    <a:pt x="0" y="0"/>
                  </a:lnTo>
                  <a:lnTo>
                    <a:pt x="0" y="530"/>
                  </a:lnTo>
                  <a:lnTo>
                    <a:pt x="1857" y="530"/>
                  </a:lnTo>
                  <a:lnTo>
                    <a:pt x="1857" y="83"/>
                  </a:lnTo>
                  <a:lnTo>
                    <a:pt x="1781" y="83"/>
                  </a:lnTo>
                  <a:lnTo>
                    <a:pt x="902" y="326"/>
                  </a:lnTo>
                  <a:lnTo>
                    <a:pt x="159" y="53"/>
                  </a:lnTo>
                  <a:close/>
                </a:path>
              </a:pathLst>
            </a:custGeom>
            <a:pattFill prst="lt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65">
              <a:extLst>
                <a:ext uri="{FF2B5EF4-FFF2-40B4-BE49-F238E27FC236}">
                  <a16:creationId xmlns:a16="http://schemas.microsoft.com/office/drawing/2014/main" id="{636DC200-804E-D4E2-6850-63EE546940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" y="3289"/>
              <a:ext cx="1728" cy="462"/>
            </a:xfrm>
            <a:custGeom>
              <a:avLst/>
              <a:gdLst>
                <a:gd name="T0" fmla="*/ 0 w 1728"/>
                <a:gd name="T1" fmla="*/ 0 h 462"/>
                <a:gd name="T2" fmla="*/ 0 w 1728"/>
                <a:gd name="T3" fmla="*/ 462 h 462"/>
                <a:gd name="T4" fmla="*/ 1728 w 1728"/>
                <a:gd name="T5" fmla="*/ 462 h 462"/>
                <a:gd name="T6" fmla="*/ 1728 w 1728"/>
                <a:gd name="T7" fmla="*/ 91 h 462"/>
                <a:gd name="T8" fmla="*/ 0 w 1728"/>
                <a:gd name="T9" fmla="*/ 0 h 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28" h="462">
                  <a:moveTo>
                    <a:pt x="0" y="0"/>
                  </a:moveTo>
                  <a:lnTo>
                    <a:pt x="0" y="462"/>
                  </a:lnTo>
                  <a:lnTo>
                    <a:pt x="1728" y="462"/>
                  </a:lnTo>
                  <a:lnTo>
                    <a:pt x="1728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Text Box 68">
              <a:extLst>
                <a:ext uri="{FF2B5EF4-FFF2-40B4-BE49-F238E27FC236}">
                  <a16:creationId xmlns:a16="http://schemas.microsoft.com/office/drawing/2014/main" id="{C9751E68-E0D5-AEF2-3F5F-73B0BCFECE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" y="3393"/>
              <a:ext cx="139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1-D Horizontal Flow</a:t>
              </a:r>
            </a:p>
          </p:txBody>
        </p:sp>
        <p:sp>
          <p:nvSpPr>
            <p:cNvPr id="89" name="Line 69">
              <a:extLst>
                <a:ext uri="{FF2B5EF4-FFF2-40B4-BE49-F238E27FC236}">
                  <a16:creationId xmlns:a16="http://schemas.microsoft.com/office/drawing/2014/main" id="{D16C9212-C275-53D6-E10B-08E8395350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9" y="3638"/>
              <a:ext cx="5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Line 70">
              <a:extLst>
                <a:ext uri="{FF2B5EF4-FFF2-40B4-BE49-F238E27FC236}">
                  <a16:creationId xmlns:a16="http://schemas.microsoft.com/office/drawing/2014/main" id="{D880A818-20C2-8A36-7854-6F88EC689C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4" y="3145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Line 71">
              <a:extLst>
                <a:ext uri="{FF2B5EF4-FFF2-40B4-BE49-F238E27FC236}">
                  <a16:creationId xmlns:a16="http://schemas.microsoft.com/office/drawing/2014/main" id="{6905A02C-3D1B-F26A-4387-DB69FD4EE3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8" y="3128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Line 72">
              <a:extLst>
                <a:ext uri="{FF2B5EF4-FFF2-40B4-BE49-F238E27FC236}">
                  <a16:creationId xmlns:a16="http://schemas.microsoft.com/office/drawing/2014/main" id="{3287E817-78A4-CF2E-C1A3-833F6BDA84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9" y="3171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Text Box 73">
              <a:extLst>
                <a:ext uri="{FF2B5EF4-FFF2-40B4-BE49-F238E27FC236}">
                  <a16:creationId xmlns:a16="http://schemas.microsoft.com/office/drawing/2014/main" id="{F121B730-C96B-73C2-362B-A01D3445FD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7" y="2924"/>
              <a:ext cx="21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94" name="Text Box 79">
              <a:extLst>
                <a:ext uri="{FF2B5EF4-FFF2-40B4-BE49-F238E27FC236}">
                  <a16:creationId xmlns:a16="http://schemas.microsoft.com/office/drawing/2014/main" id="{2A507DA0-1FFD-0656-FAAF-602F727958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7" y="3431"/>
              <a:ext cx="43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Lake</a:t>
              </a:r>
            </a:p>
          </p:txBody>
        </p:sp>
        <p:sp>
          <p:nvSpPr>
            <p:cNvPr id="95" name="Line 83">
              <a:extLst>
                <a:ext uri="{FF2B5EF4-FFF2-40B4-BE49-F238E27FC236}">
                  <a16:creationId xmlns:a16="http://schemas.microsoft.com/office/drawing/2014/main" id="{692F5C33-391D-887A-1AAB-775783F1F0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" y="3911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Line 84">
              <a:extLst>
                <a:ext uri="{FF2B5EF4-FFF2-40B4-BE49-F238E27FC236}">
                  <a16:creationId xmlns:a16="http://schemas.microsoft.com/office/drawing/2014/main" id="{13F069EB-6072-5A2C-BE15-F52BF9F7D7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3" y="3858"/>
              <a:ext cx="0" cy="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Line 85">
              <a:extLst>
                <a:ext uri="{FF2B5EF4-FFF2-40B4-BE49-F238E27FC236}">
                  <a16:creationId xmlns:a16="http://schemas.microsoft.com/office/drawing/2014/main" id="{5419ACA8-3FDF-0560-BFEB-0F6B52E330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" y="3858"/>
              <a:ext cx="0" cy="1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Text Box 86">
              <a:extLst>
                <a:ext uri="{FF2B5EF4-FFF2-40B4-BE49-F238E27FC236}">
                  <a16:creationId xmlns:a16="http://schemas.microsoft.com/office/drawing/2014/main" id="{AD0C4B65-491F-2DC5-2B78-6035BE4FD4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" y="3940"/>
              <a:ext cx="4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x = 0</a:t>
              </a:r>
            </a:p>
          </p:txBody>
        </p:sp>
        <p:sp>
          <p:nvSpPr>
            <p:cNvPr id="99" name="Text Box 87">
              <a:extLst>
                <a:ext uri="{FF2B5EF4-FFF2-40B4-BE49-F238E27FC236}">
                  <a16:creationId xmlns:a16="http://schemas.microsoft.com/office/drawing/2014/main" id="{0164A5B6-C3D8-C1B7-5403-AE69C1A4F0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8" y="3925"/>
              <a:ext cx="43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x = L</a:t>
              </a:r>
            </a:p>
          </p:txBody>
        </p:sp>
      </p:grpSp>
      <p:grpSp>
        <p:nvGrpSpPr>
          <p:cNvPr id="100" name="Group 92">
            <a:extLst>
              <a:ext uri="{FF2B5EF4-FFF2-40B4-BE49-F238E27FC236}">
                <a16:creationId xmlns:a16="http://schemas.microsoft.com/office/drawing/2014/main" id="{45864674-B4E3-21CB-C8DC-411EA4C50A8E}"/>
              </a:ext>
            </a:extLst>
          </p:cNvPr>
          <p:cNvGrpSpPr>
            <a:grpSpLocks/>
          </p:cNvGrpSpPr>
          <p:nvPr/>
        </p:nvGrpSpPr>
        <p:grpSpPr bwMode="auto">
          <a:xfrm>
            <a:off x="3391051" y="1103454"/>
            <a:ext cx="3387147" cy="1802535"/>
            <a:chOff x="261" y="2924"/>
            <a:chExt cx="2347" cy="1249"/>
          </a:xfrm>
        </p:grpSpPr>
        <p:sp>
          <p:nvSpPr>
            <p:cNvPr id="101" name="Freeform 67" descr="Light upward diagonal">
              <a:extLst>
                <a:ext uri="{FF2B5EF4-FFF2-40B4-BE49-F238E27FC236}">
                  <a16:creationId xmlns:a16="http://schemas.microsoft.com/office/drawing/2014/main" id="{0196486F-37AA-7E4A-15B0-A20D340EB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" y="3303"/>
              <a:ext cx="1735" cy="509"/>
            </a:xfrm>
            <a:custGeom>
              <a:avLst/>
              <a:gdLst>
                <a:gd name="T0" fmla="*/ 153 w 1857"/>
                <a:gd name="T1" fmla="*/ 53 h 530"/>
                <a:gd name="T2" fmla="*/ 58 w 1857"/>
                <a:gd name="T3" fmla="*/ 0 h 530"/>
                <a:gd name="T4" fmla="*/ 0 w 1857"/>
                <a:gd name="T5" fmla="*/ 0 h 530"/>
                <a:gd name="T6" fmla="*/ 0 w 1857"/>
                <a:gd name="T7" fmla="*/ 530 h 530"/>
                <a:gd name="T8" fmla="*/ 1788 w 1857"/>
                <a:gd name="T9" fmla="*/ 530 h 530"/>
                <a:gd name="T10" fmla="*/ 1788 w 1857"/>
                <a:gd name="T11" fmla="*/ 83 h 530"/>
                <a:gd name="T12" fmla="*/ 1715 w 1857"/>
                <a:gd name="T13" fmla="*/ 83 h 530"/>
                <a:gd name="T14" fmla="*/ 868 w 1857"/>
                <a:gd name="T15" fmla="*/ 326 h 530"/>
                <a:gd name="T16" fmla="*/ 153 w 1857"/>
                <a:gd name="T17" fmla="*/ 53 h 5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57" h="530">
                  <a:moveTo>
                    <a:pt x="159" y="53"/>
                  </a:moveTo>
                  <a:lnTo>
                    <a:pt x="60" y="0"/>
                  </a:lnTo>
                  <a:lnTo>
                    <a:pt x="0" y="0"/>
                  </a:lnTo>
                  <a:lnTo>
                    <a:pt x="0" y="530"/>
                  </a:lnTo>
                  <a:lnTo>
                    <a:pt x="1857" y="530"/>
                  </a:lnTo>
                  <a:lnTo>
                    <a:pt x="1857" y="83"/>
                  </a:lnTo>
                  <a:lnTo>
                    <a:pt x="1781" y="83"/>
                  </a:lnTo>
                  <a:lnTo>
                    <a:pt x="902" y="326"/>
                  </a:lnTo>
                  <a:lnTo>
                    <a:pt x="159" y="53"/>
                  </a:lnTo>
                  <a:close/>
                </a:path>
              </a:pathLst>
            </a:custGeom>
            <a:pattFill prst="lt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65">
              <a:extLst>
                <a:ext uri="{FF2B5EF4-FFF2-40B4-BE49-F238E27FC236}">
                  <a16:creationId xmlns:a16="http://schemas.microsoft.com/office/drawing/2014/main" id="{5BF813B0-18D0-0706-220A-06DE92957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" y="3289"/>
              <a:ext cx="1728" cy="462"/>
            </a:xfrm>
            <a:custGeom>
              <a:avLst/>
              <a:gdLst>
                <a:gd name="T0" fmla="*/ 0 w 1728"/>
                <a:gd name="T1" fmla="*/ 0 h 462"/>
                <a:gd name="T2" fmla="*/ 0 w 1728"/>
                <a:gd name="T3" fmla="*/ 462 h 462"/>
                <a:gd name="T4" fmla="*/ 1728 w 1728"/>
                <a:gd name="T5" fmla="*/ 462 h 462"/>
                <a:gd name="T6" fmla="*/ 1728 w 1728"/>
                <a:gd name="T7" fmla="*/ 91 h 462"/>
                <a:gd name="T8" fmla="*/ 0 w 1728"/>
                <a:gd name="T9" fmla="*/ 0 h 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28" h="462">
                  <a:moveTo>
                    <a:pt x="0" y="0"/>
                  </a:moveTo>
                  <a:lnTo>
                    <a:pt x="0" y="462"/>
                  </a:lnTo>
                  <a:lnTo>
                    <a:pt x="1728" y="462"/>
                  </a:lnTo>
                  <a:lnTo>
                    <a:pt x="1728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Text Box 68">
              <a:extLst>
                <a:ext uri="{FF2B5EF4-FFF2-40B4-BE49-F238E27FC236}">
                  <a16:creationId xmlns:a16="http://schemas.microsoft.com/office/drawing/2014/main" id="{DE1545FC-B148-B233-7870-58E32AC4C3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" y="3393"/>
              <a:ext cx="139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1-D Horizontal Flow</a:t>
              </a:r>
            </a:p>
          </p:txBody>
        </p:sp>
        <p:sp>
          <p:nvSpPr>
            <p:cNvPr id="104" name="Line 69">
              <a:extLst>
                <a:ext uri="{FF2B5EF4-FFF2-40B4-BE49-F238E27FC236}">
                  <a16:creationId xmlns:a16="http://schemas.microsoft.com/office/drawing/2014/main" id="{3F5CA4A8-F913-FF2B-B977-F43D8ED63F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9" y="3638"/>
              <a:ext cx="5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Line 70">
              <a:extLst>
                <a:ext uri="{FF2B5EF4-FFF2-40B4-BE49-F238E27FC236}">
                  <a16:creationId xmlns:a16="http://schemas.microsoft.com/office/drawing/2014/main" id="{3FC2AB30-D7C1-28CA-FF9C-B7C0E41B3E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4" y="3145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Line 71">
              <a:extLst>
                <a:ext uri="{FF2B5EF4-FFF2-40B4-BE49-F238E27FC236}">
                  <a16:creationId xmlns:a16="http://schemas.microsoft.com/office/drawing/2014/main" id="{E8CA010D-6529-2C98-EE76-780990C8B3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8" y="3128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Line 72">
              <a:extLst>
                <a:ext uri="{FF2B5EF4-FFF2-40B4-BE49-F238E27FC236}">
                  <a16:creationId xmlns:a16="http://schemas.microsoft.com/office/drawing/2014/main" id="{B4CA77F2-1DAF-F094-AE6E-14ABFDFDEF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9" y="3171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Text Box 73">
              <a:extLst>
                <a:ext uri="{FF2B5EF4-FFF2-40B4-BE49-F238E27FC236}">
                  <a16:creationId xmlns:a16="http://schemas.microsoft.com/office/drawing/2014/main" id="{2D5A25C2-C2C3-30F8-D562-51726CA6B9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7" y="2924"/>
              <a:ext cx="21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109" name="Text Box 79">
              <a:extLst>
                <a:ext uri="{FF2B5EF4-FFF2-40B4-BE49-F238E27FC236}">
                  <a16:creationId xmlns:a16="http://schemas.microsoft.com/office/drawing/2014/main" id="{88A2B11C-EBF1-F7EC-C3D9-4BB0381DCB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7" y="3431"/>
              <a:ext cx="43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Lake</a:t>
              </a:r>
            </a:p>
          </p:txBody>
        </p:sp>
        <p:sp>
          <p:nvSpPr>
            <p:cNvPr id="110" name="Line 83">
              <a:extLst>
                <a:ext uri="{FF2B5EF4-FFF2-40B4-BE49-F238E27FC236}">
                  <a16:creationId xmlns:a16="http://schemas.microsoft.com/office/drawing/2014/main" id="{C25D672C-F2A2-7385-2103-5AD9F99EA9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" y="3911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Line 84">
              <a:extLst>
                <a:ext uri="{FF2B5EF4-FFF2-40B4-BE49-F238E27FC236}">
                  <a16:creationId xmlns:a16="http://schemas.microsoft.com/office/drawing/2014/main" id="{88AD811C-230D-DEE0-CC59-9B717664EF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3" y="3858"/>
              <a:ext cx="0" cy="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Line 85">
              <a:extLst>
                <a:ext uri="{FF2B5EF4-FFF2-40B4-BE49-F238E27FC236}">
                  <a16:creationId xmlns:a16="http://schemas.microsoft.com/office/drawing/2014/main" id="{FF36DA5D-EBD8-9F40-8DE7-88417DB5D6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" y="3858"/>
              <a:ext cx="0" cy="1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Text Box 86">
              <a:extLst>
                <a:ext uri="{FF2B5EF4-FFF2-40B4-BE49-F238E27FC236}">
                  <a16:creationId xmlns:a16="http://schemas.microsoft.com/office/drawing/2014/main" id="{1D1BFCA5-04E1-2076-CB34-AE1B03BF18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" y="3940"/>
              <a:ext cx="4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x = 0</a:t>
              </a:r>
            </a:p>
          </p:txBody>
        </p:sp>
        <p:sp>
          <p:nvSpPr>
            <p:cNvPr id="114" name="Text Box 87">
              <a:extLst>
                <a:ext uri="{FF2B5EF4-FFF2-40B4-BE49-F238E27FC236}">
                  <a16:creationId xmlns:a16="http://schemas.microsoft.com/office/drawing/2014/main" id="{F552463C-F4DC-5CEA-0B0F-BFC55B6F93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8" y="3925"/>
              <a:ext cx="43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x = L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6360723-99E5-38C9-A2DF-DDB3C4381C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5592" y="3872146"/>
            <a:ext cx="1549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61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CC5F5-372B-7A7E-34BA-A6333BD4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of Equations:</a:t>
            </a:r>
            <a:br>
              <a:rPr lang="en-US"/>
            </a:br>
            <a:r>
              <a:rPr lang="en-US"/>
              <a:t>lakes on both left and right sides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7BB882-FB25-B17C-99EB-A8BB8D916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3615" y="2684181"/>
            <a:ext cx="990600" cy="40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F8107C-51D2-A216-FF6A-1874B953D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3615" y="3339736"/>
            <a:ext cx="990600" cy="40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8E52BC-36E8-A4E5-88EE-D133AC1AA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3615" y="3995291"/>
            <a:ext cx="1003300" cy="40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FD2BCB-D583-D18A-1A91-2A7C9DED3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1815" y="4650846"/>
            <a:ext cx="5245100" cy="406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0F50DF-39C1-F72F-B560-60DE4B8B85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6379" y="3995291"/>
            <a:ext cx="4089400" cy="406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AF51D2-205B-D218-234D-DBE734FE3C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1107" y="3339736"/>
            <a:ext cx="4102100" cy="406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157E13-0461-8593-CD71-A727E10F45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829" y="2684181"/>
            <a:ext cx="4089400" cy="406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B411419-1633-15FA-0ECF-3E4912C513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3675" y="2014139"/>
            <a:ext cx="393700" cy="406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61F5123-DA38-0D59-45DE-1D658A44E8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53615" y="2041324"/>
            <a:ext cx="1016000" cy="3937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26E62FB-285E-499C-52DC-B0587F796C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01161" y="5306403"/>
            <a:ext cx="16637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27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CC5F5-372B-7A7E-34BA-A6333BD4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System of Equations:</a:t>
            </a:r>
            <a:br>
              <a:rPr lang="en-US"/>
            </a:br>
            <a:r>
              <a:rPr lang="en-US"/>
              <a:t>no-flow left boundary and a lake on the right side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1CD94E-5E3B-5913-35C6-9F568BA66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3615" y="2028626"/>
            <a:ext cx="977900" cy="406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FB1DBD-157F-E42F-FD72-22539E7BE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3615" y="2684181"/>
            <a:ext cx="9906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5E671A-7EC0-5061-4D31-F9DEB2373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3615" y="3339736"/>
            <a:ext cx="990600" cy="40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D938D5-970E-3C9C-C6BD-A3F14A930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3615" y="3995291"/>
            <a:ext cx="1003300" cy="40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36EDF6-23DA-1D5F-522C-2164AB829A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0687" y="5306403"/>
            <a:ext cx="1460500" cy="406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81A11AC-71F5-F1EF-2BA2-43D9BE7ECB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1815" y="4650846"/>
            <a:ext cx="5245100" cy="406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4D4B752-DC06-A5DC-3F14-1477C7A645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16379" y="3995291"/>
            <a:ext cx="4089400" cy="406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01FE38D-01AE-F17B-CDAA-98228C9C1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1107" y="3339736"/>
            <a:ext cx="4102100" cy="406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7026F03-533D-F057-DCF8-DCF34FCEDB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5829" y="2684181"/>
            <a:ext cx="4089400" cy="40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6996F2-682A-12A2-4B3F-16BE4D445A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5065" y="2028626"/>
            <a:ext cx="27686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71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86431-6A66-AF13-D1AF-660D7A96F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solve these???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4E7FC-DBF2-7748-3FD0-75E9BCA2B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We have to find a set of head values that satisfy all the equations at the same time. How???</a:t>
            </a:r>
          </a:p>
          <a:p>
            <a:pPr lvl="1"/>
            <a:r>
              <a:rPr lang="en-US"/>
              <a:t>Explicit methods – we can start with a candidate of head values, then loop through the nodes, applying the equations. This will be wrong at first, but upon repeated loops (iterations) we can converge on a solution</a:t>
            </a:r>
          </a:p>
          <a:p>
            <a:pPr lvl="1"/>
            <a:r>
              <a:rPr lang="en-US"/>
              <a:t>Implicit Methods – for cases like this one, we can just ”invert the matrix”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r>
              <a:rPr lang="en-US"/>
              <a:t>In reality, this matrix inversion is impractical, but iterative matrix solutions are available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4D941-8A1D-46B0-EF03-2FF095140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513" y="4063993"/>
            <a:ext cx="3530600" cy="33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A44166-BA6E-6081-C1BE-1D584FDD3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933" y="4628348"/>
            <a:ext cx="40132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87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CC5F5-372B-7A7E-34BA-A6333BD4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for lakes on both left and right sides</a:t>
            </a:r>
          </a:p>
        </p:txBody>
      </p:sp>
      <p:pic>
        <p:nvPicPr>
          <p:cNvPr id="8" name="gauss_siedelish_fixed_head">
            <a:hlinkClick r:id="" action="ppaction://media"/>
            <a:extLst>
              <a:ext uri="{FF2B5EF4-FFF2-40B4-BE49-F238E27FC236}">
                <a16:creationId xmlns:a16="http://schemas.microsoft.com/office/drawing/2014/main" id="{A64D690D-7255-AA17-7DA6-6632DB2230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7984" y="1329352"/>
            <a:ext cx="10076033" cy="40304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B57D1E-283D-03A7-C20B-19C2D0606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7358" y="5359766"/>
            <a:ext cx="3971636" cy="111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79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CC5F5-372B-7A7E-34BA-A6333BD4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for no-flow left boundary and a lake on the right side</a:t>
            </a:r>
          </a:p>
        </p:txBody>
      </p:sp>
      <p:pic>
        <p:nvPicPr>
          <p:cNvPr id="7" name="gauss_siedelish_no_flow_left">
            <a:hlinkClick r:id="" action="ppaction://media"/>
            <a:extLst>
              <a:ext uri="{FF2B5EF4-FFF2-40B4-BE49-F238E27FC236}">
                <a16:creationId xmlns:a16="http://schemas.microsoft.com/office/drawing/2014/main" id="{3AB7C2EE-D179-379E-97D8-7404580492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5984" y="1695753"/>
            <a:ext cx="9160030" cy="36640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683A9F-9D52-F6EE-6F14-FC6111F28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1446" y="5372966"/>
            <a:ext cx="3971636" cy="111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4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AEAA9-AF1C-F125-3904-1B694AE9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Transient Flow – First Recall The Steady-State Water Balance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4A3A50-20FE-3416-518C-83AC24BD1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493" y="2187843"/>
            <a:ext cx="4140200" cy="11049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185B9FF-07F5-DDBF-FE43-7B068DF54327}"/>
              </a:ext>
            </a:extLst>
          </p:cNvPr>
          <p:cNvGrpSpPr/>
          <p:nvPr/>
        </p:nvGrpSpPr>
        <p:grpSpPr>
          <a:xfrm>
            <a:off x="8251090" y="2183301"/>
            <a:ext cx="3293762" cy="975669"/>
            <a:chOff x="4275438" y="2947601"/>
            <a:chExt cx="3293762" cy="97566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0134EA4-C5F0-7D13-23A1-38A914C51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22800" y="2997285"/>
              <a:ext cx="2946400" cy="8763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BCA7F6-4F23-FAE6-E56D-99BB66AB5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75438" y="2947601"/>
              <a:ext cx="219332" cy="975669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91BF85A-709C-2CC9-4F4B-CE369D5A45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2732" y="3745969"/>
            <a:ext cx="146942" cy="2728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CBFC60-1C9B-0F76-DA89-77DDA91B47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3517" y="4232948"/>
            <a:ext cx="325372" cy="2623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AC0F95-0576-40DE-07BE-D1F33C427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6492" y="4699512"/>
            <a:ext cx="199422" cy="1784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2CF856-B14D-EA77-ADAD-972D2311E8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4509" y="5084314"/>
            <a:ext cx="283388" cy="2833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139B46-BB2C-6C64-1842-773C2851C9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1741" y="5583992"/>
            <a:ext cx="188925" cy="2728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7984A0-956C-30D8-EA54-3C74BDA6420E}"/>
              </a:ext>
            </a:extLst>
          </p:cNvPr>
          <p:cNvSpPr txBox="1"/>
          <p:nvPr/>
        </p:nvSpPr>
        <p:spPr>
          <a:xfrm>
            <a:off x="838200" y="3651583"/>
            <a:ext cx="111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Where: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B018C7-76CE-CD72-F1EA-53EEF61022F0}"/>
              </a:ext>
            </a:extLst>
          </p:cNvPr>
          <p:cNvSpPr txBox="1"/>
          <p:nvPr/>
        </p:nvSpPr>
        <p:spPr>
          <a:xfrm>
            <a:off x="2560000" y="3651583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thickness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6701FF-4882-C830-360E-A03047399BAF}"/>
              </a:ext>
            </a:extLst>
          </p:cNvPr>
          <p:cNvSpPr txBox="1"/>
          <p:nvPr/>
        </p:nvSpPr>
        <p:spPr>
          <a:xfrm>
            <a:off x="2560000" y="4115974"/>
            <a:ext cx="3178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hydraulic conductivity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08A23A-640F-D9B5-903F-653C04CC0027}"/>
              </a:ext>
            </a:extLst>
          </p:cNvPr>
          <p:cNvSpPr txBox="1"/>
          <p:nvPr/>
        </p:nvSpPr>
        <p:spPr>
          <a:xfrm>
            <a:off x="2560000" y="4580365"/>
            <a:ext cx="1485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distance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C97E40F-946A-14B9-82BA-61272EECA0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30748" y="6073175"/>
            <a:ext cx="230909" cy="2623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E06F7BD-1017-B210-1DFE-66C830CFFCC8}"/>
              </a:ext>
            </a:extLst>
          </p:cNvPr>
          <p:cNvSpPr txBox="1"/>
          <p:nvPr/>
        </p:nvSpPr>
        <p:spPr>
          <a:xfrm>
            <a:off x="2560000" y="5044756"/>
            <a:ext cx="1597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Recharge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9DB40B-7C78-AD3E-9AB3-10371380A6B7}"/>
              </a:ext>
            </a:extLst>
          </p:cNvPr>
          <p:cNvSpPr txBox="1"/>
          <p:nvPr/>
        </p:nvSpPr>
        <p:spPr>
          <a:xfrm>
            <a:off x="2560000" y="5509147"/>
            <a:ext cx="2342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hydraulic head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741D42-07D8-92AA-61C8-97550C2EE387}"/>
              </a:ext>
            </a:extLst>
          </p:cNvPr>
          <p:cNvSpPr txBox="1"/>
          <p:nvPr/>
        </p:nvSpPr>
        <p:spPr>
          <a:xfrm>
            <a:off x="2544771" y="5973540"/>
            <a:ext cx="6387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length of the system (e.g. rightmost coordinate)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12D7EC-270D-C422-1DA8-C195DA4EDEFF}"/>
              </a:ext>
            </a:extLst>
          </p:cNvPr>
          <p:cNvSpPr txBox="1"/>
          <p:nvPr/>
        </p:nvSpPr>
        <p:spPr>
          <a:xfrm>
            <a:off x="5486679" y="2441665"/>
            <a:ext cx="2764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Boundary conditions</a:t>
            </a:r>
          </a:p>
        </p:txBody>
      </p:sp>
    </p:spTree>
    <p:extLst>
      <p:ext uri="{BB962C8B-B14F-4D97-AF65-F5344CB8AC3E}">
        <p14:creationId xmlns:p14="http://schemas.microsoft.com/office/powerpoint/2010/main" val="251361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AEAA9-AF1C-F125-3904-1B694AE9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Transient Flow – Now add a time dimension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1BF85A-709C-2CC9-4F4B-CE369D5A4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732" y="3745969"/>
            <a:ext cx="146942" cy="2728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CBFC60-1C9B-0F76-DA89-77DDA91B4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517" y="4232948"/>
            <a:ext cx="325372" cy="2623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AC0F95-0576-40DE-07BE-D1F33C427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6492" y="4699512"/>
            <a:ext cx="199422" cy="1784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2CF856-B14D-EA77-ADAD-972D2311E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4509" y="5084314"/>
            <a:ext cx="283388" cy="2833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139B46-BB2C-6C64-1842-773C2851C9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1741" y="5583992"/>
            <a:ext cx="188925" cy="2728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7984A0-956C-30D8-EA54-3C74BDA6420E}"/>
              </a:ext>
            </a:extLst>
          </p:cNvPr>
          <p:cNvSpPr txBox="1"/>
          <p:nvPr/>
        </p:nvSpPr>
        <p:spPr>
          <a:xfrm>
            <a:off x="838200" y="3651583"/>
            <a:ext cx="111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Where: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B018C7-76CE-CD72-F1EA-53EEF61022F0}"/>
              </a:ext>
            </a:extLst>
          </p:cNvPr>
          <p:cNvSpPr txBox="1"/>
          <p:nvPr/>
        </p:nvSpPr>
        <p:spPr>
          <a:xfrm>
            <a:off x="2560000" y="3651583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thickness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6701FF-4882-C830-360E-A03047399BAF}"/>
              </a:ext>
            </a:extLst>
          </p:cNvPr>
          <p:cNvSpPr txBox="1"/>
          <p:nvPr/>
        </p:nvSpPr>
        <p:spPr>
          <a:xfrm>
            <a:off x="2560000" y="4115974"/>
            <a:ext cx="3178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hydraulic conductivity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08A23A-640F-D9B5-903F-653C04CC0027}"/>
              </a:ext>
            </a:extLst>
          </p:cNvPr>
          <p:cNvSpPr txBox="1"/>
          <p:nvPr/>
        </p:nvSpPr>
        <p:spPr>
          <a:xfrm>
            <a:off x="2560000" y="4580365"/>
            <a:ext cx="1485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distance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C97E40F-946A-14B9-82BA-61272EECA0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0748" y="6073175"/>
            <a:ext cx="230909" cy="2623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E06F7BD-1017-B210-1DFE-66C830CFFCC8}"/>
              </a:ext>
            </a:extLst>
          </p:cNvPr>
          <p:cNvSpPr txBox="1"/>
          <p:nvPr/>
        </p:nvSpPr>
        <p:spPr>
          <a:xfrm>
            <a:off x="2560000" y="5044756"/>
            <a:ext cx="1597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Recharge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9DB40B-7C78-AD3E-9AB3-10371380A6B7}"/>
              </a:ext>
            </a:extLst>
          </p:cNvPr>
          <p:cNvSpPr txBox="1"/>
          <p:nvPr/>
        </p:nvSpPr>
        <p:spPr>
          <a:xfrm>
            <a:off x="2560000" y="5509147"/>
            <a:ext cx="2342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hydraulic head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741D42-07D8-92AA-61C8-97550C2EE387}"/>
              </a:ext>
            </a:extLst>
          </p:cNvPr>
          <p:cNvSpPr txBox="1"/>
          <p:nvPr/>
        </p:nvSpPr>
        <p:spPr>
          <a:xfrm>
            <a:off x="2544771" y="5973540"/>
            <a:ext cx="6387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length of the system (e.g. rightmost coordinate)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12D7EC-270D-C422-1DA8-C195DA4EDEFF}"/>
              </a:ext>
            </a:extLst>
          </p:cNvPr>
          <p:cNvSpPr txBox="1"/>
          <p:nvPr/>
        </p:nvSpPr>
        <p:spPr>
          <a:xfrm>
            <a:off x="6601974" y="2385884"/>
            <a:ext cx="4141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Boundary </a:t>
            </a:r>
            <a:r>
              <a:rPr lang="en-US" sz="2400" i="1"/>
              <a:t>and </a:t>
            </a:r>
            <a:r>
              <a:rPr lang="en-US" sz="2400"/>
              <a:t>initial conditions </a:t>
            </a:r>
          </a:p>
          <a:p>
            <a:r>
              <a:rPr lang="en-US" sz="2400"/>
              <a:t>now required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A04D83A-65A6-649D-4B3F-56C51583DB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4568" y="4200458"/>
            <a:ext cx="152400" cy="304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20D4447-11AF-F4EF-6D24-BEC8892FE949}"/>
              </a:ext>
            </a:extLst>
          </p:cNvPr>
          <p:cNvSpPr txBox="1"/>
          <p:nvPr/>
        </p:nvSpPr>
        <p:spPr>
          <a:xfrm>
            <a:off x="8858073" y="3651582"/>
            <a:ext cx="1693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</a:t>
            </a:r>
            <a:r>
              <a:rPr lang="en-US" sz="2400" err="1"/>
              <a:t>storativity</a:t>
            </a:r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686042-B28E-DF34-F813-E43BAC807FF1}"/>
              </a:ext>
            </a:extLst>
          </p:cNvPr>
          <p:cNvSpPr txBox="1"/>
          <p:nvPr/>
        </p:nvSpPr>
        <p:spPr>
          <a:xfrm>
            <a:off x="8858073" y="4115974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time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8328E6B-EEF5-4D19-E01A-CDC63CE786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6727" y="2276933"/>
            <a:ext cx="4813300" cy="11049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31ACF33-D989-71C2-7C68-0E7A6AC5DD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14718" y="3704614"/>
            <a:ext cx="2921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58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6098E-3267-B9B6-D3BF-78DA538ED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Transient Flow </a:t>
            </a:r>
          </a:p>
        </p:txBody>
      </p:sp>
      <p:grpSp>
        <p:nvGrpSpPr>
          <p:cNvPr id="73" name="Group 44">
            <a:extLst>
              <a:ext uri="{FF2B5EF4-FFF2-40B4-BE49-F238E27FC236}">
                <a16:creationId xmlns:a16="http://schemas.microsoft.com/office/drawing/2014/main" id="{832AE146-50F8-F894-06C1-B44434781443}"/>
              </a:ext>
            </a:extLst>
          </p:cNvPr>
          <p:cNvGrpSpPr>
            <a:grpSpLocks/>
          </p:cNvGrpSpPr>
          <p:nvPr/>
        </p:nvGrpSpPr>
        <p:grpSpPr bwMode="auto">
          <a:xfrm>
            <a:off x="1894746" y="4359421"/>
            <a:ext cx="7519988" cy="2359025"/>
            <a:chOff x="462" y="1130"/>
            <a:chExt cx="4737" cy="1486"/>
          </a:xfrm>
        </p:grpSpPr>
        <p:grpSp>
          <p:nvGrpSpPr>
            <p:cNvPr id="74" name="Group 37">
              <a:extLst>
                <a:ext uri="{FF2B5EF4-FFF2-40B4-BE49-F238E27FC236}">
                  <a16:creationId xmlns:a16="http://schemas.microsoft.com/office/drawing/2014/main" id="{55476015-0B6D-3CEC-52D8-E9742BE8F7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2" y="1130"/>
              <a:ext cx="4737" cy="1486"/>
              <a:chOff x="470" y="993"/>
              <a:chExt cx="4737" cy="1486"/>
            </a:xfrm>
          </p:grpSpPr>
          <p:sp>
            <p:nvSpPr>
              <p:cNvPr id="78" name="Line 8">
                <a:extLst>
                  <a:ext uri="{FF2B5EF4-FFF2-40B4-BE49-F238E27FC236}">
                    <a16:creationId xmlns:a16="http://schemas.microsoft.com/office/drawing/2014/main" id="{54231E53-D812-7B08-223E-AA21CE4F85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" y="1001"/>
                <a:ext cx="471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">
                <a:extLst>
                  <a:ext uri="{FF2B5EF4-FFF2-40B4-BE49-F238E27FC236}">
                    <a16:creationId xmlns:a16="http://schemas.microsoft.com/office/drawing/2014/main" id="{C3ED0445-4B8F-C4B8-3FF9-90C7959EC0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8" y="2478"/>
                <a:ext cx="472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3">
                <a:extLst>
                  <a:ext uri="{FF2B5EF4-FFF2-40B4-BE49-F238E27FC236}">
                    <a16:creationId xmlns:a16="http://schemas.microsoft.com/office/drawing/2014/main" id="{7BBF36D1-9791-1ABF-D11D-D19FC275C2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" y="2092"/>
                <a:ext cx="185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4">
                <a:extLst>
                  <a:ext uri="{FF2B5EF4-FFF2-40B4-BE49-F238E27FC236}">
                    <a16:creationId xmlns:a16="http://schemas.microsoft.com/office/drawing/2014/main" id="{D355D630-FFDF-F672-1096-993957DD4F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36" y="1365"/>
                <a:ext cx="0" cy="109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5">
                <a:extLst>
                  <a:ext uri="{FF2B5EF4-FFF2-40B4-BE49-F238E27FC236}">
                    <a16:creationId xmlns:a16="http://schemas.microsoft.com/office/drawing/2014/main" id="{AA701C6C-BF90-E508-4CC6-40F6C24C4A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36" y="2092"/>
                <a:ext cx="372" cy="37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9">
                <a:extLst>
                  <a:ext uri="{FF2B5EF4-FFF2-40B4-BE49-F238E27FC236}">
                    <a16:creationId xmlns:a16="http://schemas.microsoft.com/office/drawing/2014/main" id="{8A4E545A-0A64-1A35-0D0C-A5A0A6BD2A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8" y="1365"/>
                <a:ext cx="472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6">
                <a:extLst>
                  <a:ext uri="{FF2B5EF4-FFF2-40B4-BE49-F238E27FC236}">
                    <a16:creationId xmlns:a16="http://schemas.microsoft.com/office/drawing/2014/main" id="{657AFF62-AB0A-1F3A-B8E0-9213CC0C34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8" y="1001"/>
                <a:ext cx="0" cy="10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Line 17">
                <a:extLst>
                  <a:ext uri="{FF2B5EF4-FFF2-40B4-BE49-F238E27FC236}">
                    <a16:creationId xmlns:a16="http://schemas.microsoft.com/office/drawing/2014/main" id="{C51E3D76-E9FF-3203-B9A4-49606324E6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44" y="1001"/>
                <a:ext cx="364" cy="35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Line 18">
                <a:extLst>
                  <a:ext uri="{FF2B5EF4-FFF2-40B4-BE49-F238E27FC236}">
                    <a16:creationId xmlns:a16="http://schemas.microsoft.com/office/drawing/2014/main" id="{30A7E7B1-FA2D-BF75-C438-E695763006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78" y="1001"/>
                <a:ext cx="357" cy="36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19">
                <a:extLst>
                  <a:ext uri="{FF2B5EF4-FFF2-40B4-BE49-F238E27FC236}">
                    <a16:creationId xmlns:a16="http://schemas.microsoft.com/office/drawing/2014/main" id="{C4BC1FF0-0857-2251-2D86-87FBDB429E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78" y="1365"/>
                <a:ext cx="0" cy="110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20">
                <a:extLst>
                  <a:ext uri="{FF2B5EF4-FFF2-40B4-BE49-F238E27FC236}">
                    <a16:creationId xmlns:a16="http://schemas.microsoft.com/office/drawing/2014/main" id="{F769B4D7-554E-5E99-1C72-FBAF86DEC2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83" y="2089"/>
                <a:ext cx="372" cy="37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21">
                <a:extLst>
                  <a:ext uri="{FF2B5EF4-FFF2-40B4-BE49-F238E27FC236}">
                    <a16:creationId xmlns:a16="http://schemas.microsoft.com/office/drawing/2014/main" id="{8F178F51-0496-7126-B635-23E26DD5BE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42" y="1001"/>
                <a:ext cx="0" cy="10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22">
                <a:extLst>
                  <a:ext uri="{FF2B5EF4-FFF2-40B4-BE49-F238E27FC236}">
                    <a16:creationId xmlns:a16="http://schemas.microsoft.com/office/drawing/2014/main" id="{68E6BDB4-621C-9CA6-90EB-8AC5F40A62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78" y="1365"/>
                <a:ext cx="125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23">
                <a:extLst>
                  <a:ext uri="{FF2B5EF4-FFF2-40B4-BE49-F238E27FC236}">
                    <a16:creationId xmlns:a16="http://schemas.microsoft.com/office/drawing/2014/main" id="{0CBAF9DB-9A9B-34D8-7A4F-0F3E87D1C7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71" y="2479"/>
                <a:ext cx="126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24">
                <a:extLst>
                  <a:ext uri="{FF2B5EF4-FFF2-40B4-BE49-F238E27FC236}">
                    <a16:creationId xmlns:a16="http://schemas.microsoft.com/office/drawing/2014/main" id="{47CE69C2-DA02-DCC7-54E9-46B00FFFA2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5" y="1001"/>
                <a:ext cx="126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25">
                <a:extLst>
                  <a:ext uri="{FF2B5EF4-FFF2-40B4-BE49-F238E27FC236}">
                    <a16:creationId xmlns:a16="http://schemas.microsoft.com/office/drawing/2014/main" id="{0FE96D0F-2B51-9894-8BC9-37291803D2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42" y="2092"/>
                <a:ext cx="126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26">
                <a:extLst>
                  <a:ext uri="{FF2B5EF4-FFF2-40B4-BE49-F238E27FC236}">
                    <a16:creationId xmlns:a16="http://schemas.microsoft.com/office/drawing/2014/main" id="{3E5FFB4A-500C-862D-90E8-05EA5895E2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092"/>
                <a:ext cx="15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29">
                <a:extLst>
                  <a:ext uri="{FF2B5EF4-FFF2-40B4-BE49-F238E27FC236}">
                    <a16:creationId xmlns:a16="http://schemas.microsoft.com/office/drawing/2014/main" id="{2A2D02A1-3692-3B28-C065-C7A175F3D3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9" y="1364"/>
                <a:ext cx="0" cy="110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Line 30">
                <a:extLst>
                  <a:ext uri="{FF2B5EF4-FFF2-40B4-BE49-F238E27FC236}">
                    <a16:creationId xmlns:a16="http://schemas.microsoft.com/office/drawing/2014/main" id="{C710B005-049B-7794-4DC1-FFD07530A7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9" y="2099"/>
                <a:ext cx="379" cy="3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31">
                <a:extLst>
                  <a:ext uri="{FF2B5EF4-FFF2-40B4-BE49-F238E27FC236}">
                    <a16:creationId xmlns:a16="http://schemas.microsoft.com/office/drawing/2014/main" id="{D326EC73-7A06-C7D8-26B5-0DA9AAA28C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1" y="1000"/>
                <a:ext cx="0" cy="10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32">
                <a:extLst>
                  <a:ext uri="{FF2B5EF4-FFF2-40B4-BE49-F238E27FC236}">
                    <a16:creationId xmlns:a16="http://schemas.microsoft.com/office/drawing/2014/main" id="{B4FC5F2C-4B0A-73FC-057C-DD10ED7072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9" y="1000"/>
                <a:ext cx="372" cy="3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33">
                <a:extLst>
                  <a:ext uri="{FF2B5EF4-FFF2-40B4-BE49-F238E27FC236}">
                    <a16:creationId xmlns:a16="http://schemas.microsoft.com/office/drawing/2014/main" id="{D5CD885F-EEE6-150F-CB85-6667913340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9" y="1364"/>
                <a:ext cx="0" cy="109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34">
                <a:extLst>
                  <a:ext uri="{FF2B5EF4-FFF2-40B4-BE49-F238E27FC236}">
                    <a16:creationId xmlns:a16="http://schemas.microsoft.com/office/drawing/2014/main" id="{A323F7FF-BCC5-A8F3-15C8-A483A2FA0C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19" y="2099"/>
                <a:ext cx="371" cy="3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35">
                <a:extLst>
                  <a:ext uri="{FF2B5EF4-FFF2-40B4-BE49-F238E27FC236}">
                    <a16:creationId xmlns:a16="http://schemas.microsoft.com/office/drawing/2014/main" id="{6F10F423-A7E1-9F90-2026-7F553D63E8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90" y="1000"/>
                <a:ext cx="0" cy="10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36">
                <a:extLst>
                  <a:ext uri="{FF2B5EF4-FFF2-40B4-BE49-F238E27FC236}">
                    <a16:creationId xmlns:a16="http://schemas.microsoft.com/office/drawing/2014/main" id="{840F0F43-E6A6-D2AF-6EFD-C9255C4380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19" y="993"/>
                <a:ext cx="371" cy="3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5" name="Oval 40">
              <a:extLst>
                <a:ext uri="{FF2B5EF4-FFF2-40B4-BE49-F238E27FC236}">
                  <a16:creationId xmlns:a16="http://schemas.microsoft.com/office/drawing/2014/main" id="{A6F9543D-D696-06DC-7671-09D91CF46B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8" y="1857"/>
              <a:ext cx="83" cy="8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6" name="Oval 41">
              <a:extLst>
                <a:ext uri="{FF2B5EF4-FFF2-40B4-BE49-F238E27FC236}">
                  <a16:creationId xmlns:a16="http://schemas.microsoft.com/office/drawing/2014/main" id="{0E247FA9-4A1D-7927-31C2-F64C9E736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" y="1854"/>
              <a:ext cx="83" cy="8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7" name="Oval 42">
              <a:extLst>
                <a:ext uri="{FF2B5EF4-FFF2-40B4-BE49-F238E27FC236}">
                  <a16:creationId xmlns:a16="http://schemas.microsoft.com/office/drawing/2014/main" id="{5BFABF74-0F82-41BF-CE04-9A48751C2E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8" y="1860"/>
              <a:ext cx="83" cy="8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03" name="Rectangle 90">
            <a:extLst>
              <a:ext uri="{FF2B5EF4-FFF2-40B4-BE49-F238E27FC236}">
                <a16:creationId xmlns:a16="http://schemas.microsoft.com/office/drawing/2014/main" id="{700FF84E-D75D-1BF4-0202-E5D3B31E9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2434" y="6567633"/>
            <a:ext cx="530225" cy="325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4" name="Rectangle 91">
            <a:extLst>
              <a:ext uri="{FF2B5EF4-FFF2-40B4-BE49-F238E27FC236}">
                <a16:creationId xmlns:a16="http://schemas.microsoft.com/office/drawing/2014/main" id="{E5FF6B89-E0AC-BC86-24C4-F3DAC11F33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5096" y="5159521"/>
            <a:ext cx="349250" cy="325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5" name="Rectangle 89">
            <a:extLst>
              <a:ext uri="{FF2B5EF4-FFF2-40B4-BE49-F238E27FC236}">
                <a16:creationId xmlns:a16="http://schemas.microsoft.com/office/drawing/2014/main" id="{3966B359-70F4-355C-EE99-A20EFD83E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859" y="6232671"/>
            <a:ext cx="434975" cy="254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70B3680A-F15D-6AD9-E665-272637013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167" y="5159447"/>
            <a:ext cx="95417" cy="225532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AC83D0D6-9A84-AF7D-6DDA-F0C8286E4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715" y="5130929"/>
            <a:ext cx="615873" cy="242880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F5EB5D36-CD8A-8161-0214-6B21E9AAF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8852" y="5159447"/>
            <a:ext cx="615873" cy="225532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2511E8B4-F6E2-E877-215F-82B233024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5559" y="6586589"/>
            <a:ext cx="378514" cy="212914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D927D979-4C5A-5B4F-1856-F269FEE79A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5298" y="6225614"/>
            <a:ext cx="362742" cy="268114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F77F6FDB-B65E-664E-E288-9D0F746C23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3180" y="5183226"/>
            <a:ext cx="121440" cy="225532"/>
          </a:xfrm>
          <a:prstGeom prst="rect">
            <a:avLst/>
          </a:prstGeom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5142CB0-717E-9264-AFFC-FDCE04EDB6D8}"/>
              </a:ext>
            </a:extLst>
          </p:cNvPr>
          <p:cNvGrpSpPr/>
          <p:nvPr/>
        </p:nvGrpSpPr>
        <p:grpSpPr>
          <a:xfrm>
            <a:off x="3593372" y="5573858"/>
            <a:ext cx="1009649" cy="347784"/>
            <a:chOff x="3556859" y="3030193"/>
            <a:chExt cx="1009649" cy="347784"/>
          </a:xfrm>
        </p:grpSpPr>
        <p:sp>
          <p:nvSpPr>
            <p:cNvPr id="113" name="Line 55">
              <a:extLst>
                <a:ext uri="{FF2B5EF4-FFF2-40B4-BE49-F238E27FC236}">
                  <a16:creationId xmlns:a16="http://schemas.microsoft.com/office/drawing/2014/main" id="{1CBA2C65-1086-0791-59CA-BCC0AA7FAA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07683" y="3030193"/>
              <a:ext cx="758825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BD97C4FC-2858-0DC7-DB24-D715CD68F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56859" y="3143362"/>
              <a:ext cx="593057" cy="234615"/>
            </a:xfrm>
            <a:prstGeom prst="rect">
              <a:avLst/>
            </a:prstGeom>
          </p:spPr>
        </p:pic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F00E68D-EA8A-9E31-E7C8-0B1098219566}"/>
              </a:ext>
            </a:extLst>
          </p:cNvPr>
          <p:cNvGrpSpPr/>
          <p:nvPr/>
        </p:nvGrpSpPr>
        <p:grpSpPr>
          <a:xfrm>
            <a:off x="6285018" y="5573858"/>
            <a:ext cx="843716" cy="259556"/>
            <a:chOff x="6248505" y="3030193"/>
            <a:chExt cx="843716" cy="259556"/>
          </a:xfrm>
        </p:grpSpPr>
        <p:sp>
          <p:nvSpPr>
            <p:cNvPr id="116" name="Line 56">
              <a:extLst>
                <a:ext uri="{FF2B5EF4-FFF2-40B4-BE49-F238E27FC236}">
                  <a16:creationId xmlns:a16="http://schemas.microsoft.com/office/drawing/2014/main" id="{5B79963C-C8A5-06A6-C6A6-88231B9071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6421" y="3030193"/>
              <a:ext cx="68580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55E4AECA-04E9-F835-1248-574740301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48505" y="3055134"/>
              <a:ext cx="586541" cy="234615"/>
            </a:xfrm>
            <a:prstGeom prst="rect">
              <a:avLst/>
            </a:prstGeom>
          </p:spPr>
        </p:pic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899DD65-4A5F-346F-6BD2-74863F1A79D5}"/>
              </a:ext>
            </a:extLst>
          </p:cNvPr>
          <p:cNvGrpSpPr/>
          <p:nvPr/>
        </p:nvGrpSpPr>
        <p:grpSpPr>
          <a:xfrm>
            <a:off x="9591803" y="1380985"/>
            <a:ext cx="252413" cy="5240827"/>
            <a:chOff x="9591803" y="1380985"/>
            <a:chExt cx="252413" cy="5240827"/>
          </a:xfrm>
        </p:grpSpPr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EABC737F-4E0C-0548-42FC-0649321B4757}"/>
                </a:ext>
              </a:extLst>
            </p:cNvPr>
            <p:cNvCxnSpPr/>
            <p:nvPr/>
          </p:nvCxnSpPr>
          <p:spPr>
            <a:xfrm flipV="1">
              <a:off x="9844216" y="1380985"/>
              <a:ext cx="0" cy="524082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81B33B58-BE04-489F-7CBB-4AC6AB4DA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803" y="3848998"/>
              <a:ext cx="152400" cy="304800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6F5F723C-4B87-D607-E201-EB703554EC5E}"/>
              </a:ext>
            </a:extLst>
          </p:cNvPr>
          <p:cNvGrpSpPr/>
          <p:nvPr/>
        </p:nvGrpSpPr>
        <p:grpSpPr>
          <a:xfrm>
            <a:off x="5612671" y="3857746"/>
            <a:ext cx="2070026" cy="812825"/>
            <a:chOff x="5612671" y="3857746"/>
            <a:chExt cx="2070026" cy="812825"/>
          </a:xfrm>
        </p:grpSpPr>
        <p:sp>
          <p:nvSpPr>
            <p:cNvPr id="119" name="Freeform 39">
              <a:extLst>
                <a:ext uri="{FF2B5EF4-FFF2-40B4-BE49-F238E27FC236}">
                  <a16:creationId xmlns:a16="http://schemas.microsoft.com/office/drawing/2014/main" id="{4C206628-9106-6530-27D8-868F5B6166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671" y="3965721"/>
              <a:ext cx="1204913" cy="704850"/>
            </a:xfrm>
            <a:custGeom>
              <a:avLst/>
              <a:gdLst>
                <a:gd name="T0" fmla="*/ 759 w 1433"/>
                <a:gd name="T1" fmla="*/ 4 h 512"/>
                <a:gd name="T2" fmla="*/ 478 w 1433"/>
                <a:gd name="T3" fmla="*/ 10 h 512"/>
                <a:gd name="T4" fmla="*/ 149 w 1433"/>
                <a:gd name="T5" fmla="*/ 30 h 512"/>
                <a:gd name="T6" fmla="*/ 32 w 1433"/>
                <a:gd name="T7" fmla="*/ 194 h 512"/>
                <a:gd name="T8" fmla="*/ 0 w 1433"/>
                <a:gd name="T9" fmla="*/ 444 h 5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33" h="512">
                  <a:moveTo>
                    <a:pt x="1433" y="5"/>
                  </a:moveTo>
                  <a:cubicBezTo>
                    <a:pt x="1263" y="6"/>
                    <a:pt x="1094" y="7"/>
                    <a:pt x="902" y="12"/>
                  </a:cubicBezTo>
                  <a:cubicBezTo>
                    <a:pt x="710" y="17"/>
                    <a:pt x="421" y="0"/>
                    <a:pt x="281" y="35"/>
                  </a:cubicBezTo>
                  <a:cubicBezTo>
                    <a:pt x="141" y="70"/>
                    <a:pt x="108" y="145"/>
                    <a:pt x="61" y="224"/>
                  </a:cubicBezTo>
                  <a:cubicBezTo>
                    <a:pt x="14" y="303"/>
                    <a:pt x="7" y="407"/>
                    <a:pt x="0" y="512"/>
                  </a:cubicBezTo>
                </a:path>
              </a:pathLst>
            </a:custGeom>
            <a:noFill/>
            <a:ln w="9525" cmpd="sng">
              <a:solidFill>
                <a:schemeClr val="accent1">
                  <a:lumMod val="75000"/>
                </a:schemeClr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7D3C901A-7302-D400-6304-DE6DC7E52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51114" y="3857746"/>
              <a:ext cx="831583" cy="258077"/>
            </a:xfrm>
            <a:prstGeom prst="rect">
              <a:avLst/>
            </a:prstGeom>
          </p:spPr>
        </p:pic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5AC3597B-C85E-4A0A-A419-FAF8B00F2089}"/>
              </a:ext>
            </a:extLst>
          </p:cNvPr>
          <p:cNvGrpSpPr/>
          <p:nvPr/>
        </p:nvGrpSpPr>
        <p:grpSpPr>
          <a:xfrm>
            <a:off x="1858233" y="852936"/>
            <a:ext cx="7519988" cy="2996407"/>
            <a:chOff x="1858233" y="852936"/>
            <a:chExt cx="7519988" cy="2996407"/>
          </a:xfrm>
        </p:grpSpPr>
        <p:grpSp>
          <p:nvGrpSpPr>
            <p:cNvPr id="25" name="Group 44">
              <a:extLst>
                <a:ext uri="{FF2B5EF4-FFF2-40B4-BE49-F238E27FC236}">
                  <a16:creationId xmlns:a16="http://schemas.microsoft.com/office/drawing/2014/main" id="{B5ABBD54-C80C-8AF4-7FA0-89BEDCC4BA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8233" y="1315693"/>
              <a:ext cx="7519988" cy="2359025"/>
              <a:chOff x="462" y="1130"/>
              <a:chExt cx="4737" cy="1486"/>
            </a:xfrm>
          </p:grpSpPr>
          <p:grpSp>
            <p:nvGrpSpPr>
              <p:cNvPr id="26" name="Group 37">
                <a:extLst>
                  <a:ext uri="{FF2B5EF4-FFF2-40B4-BE49-F238E27FC236}">
                    <a16:creationId xmlns:a16="http://schemas.microsoft.com/office/drawing/2014/main" id="{A571CF1B-9328-A7AE-C793-D155D572CE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2" y="1130"/>
                <a:ext cx="4737" cy="1486"/>
                <a:chOff x="470" y="993"/>
                <a:chExt cx="4737" cy="1486"/>
              </a:xfrm>
            </p:grpSpPr>
            <p:sp>
              <p:nvSpPr>
                <p:cNvPr id="30" name="Line 8">
                  <a:extLst>
                    <a:ext uri="{FF2B5EF4-FFF2-40B4-BE49-F238E27FC236}">
                      <a16:creationId xmlns:a16="http://schemas.microsoft.com/office/drawing/2014/main" id="{44553FB8-037D-B27F-E281-E398B3B324E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3" y="1001"/>
                  <a:ext cx="471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10">
                  <a:extLst>
                    <a:ext uri="{FF2B5EF4-FFF2-40B4-BE49-F238E27FC236}">
                      <a16:creationId xmlns:a16="http://schemas.microsoft.com/office/drawing/2014/main" id="{A72782E9-5D48-91EC-A5D4-3C02AA4B18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8" y="2478"/>
                  <a:ext cx="4721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13">
                  <a:extLst>
                    <a:ext uri="{FF2B5EF4-FFF2-40B4-BE49-F238E27FC236}">
                      <a16:creationId xmlns:a16="http://schemas.microsoft.com/office/drawing/2014/main" id="{C41E194E-AD9D-DF59-D19E-D8EAC2C86D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0" y="2092"/>
                  <a:ext cx="185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Line 14">
                  <a:extLst>
                    <a:ext uri="{FF2B5EF4-FFF2-40B4-BE49-F238E27FC236}">
                      <a16:creationId xmlns:a16="http://schemas.microsoft.com/office/drawing/2014/main" id="{E0BC2A30-69C9-72A2-5E3A-0D95BABAD3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36" y="1365"/>
                  <a:ext cx="0" cy="109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" name="Line 15">
                  <a:extLst>
                    <a:ext uri="{FF2B5EF4-FFF2-40B4-BE49-F238E27FC236}">
                      <a16:creationId xmlns:a16="http://schemas.microsoft.com/office/drawing/2014/main" id="{240EE716-D762-EF96-1912-9AC8BAC199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236" y="2092"/>
                  <a:ext cx="372" cy="379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" name="Line 9">
                  <a:extLst>
                    <a:ext uri="{FF2B5EF4-FFF2-40B4-BE49-F238E27FC236}">
                      <a16:creationId xmlns:a16="http://schemas.microsoft.com/office/drawing/2014/main" id="{B16D87E0-CBEB-5156-6D7C-24F169DC7F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8" y="1365"/>
                  <a:ext cx="4721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" name="Line 16">
                  <a:extLst>
                    <a:ext uri="{FF2B5EF4-FFF2-40B4-BE49-F238E27FC236}">
                      <a16:creationId xmlns:a16="http://schemas.microsoft.com/office/drawing/2014/main" id="{247403C7-B564-5BE6-BF98-41E2A7C250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08" y="1001"/>
                  <a:ext cx="0" cy="108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" name="Line 17">
                  <a:extLst>
                    <a:ext uri="{FF2B5EF4-FFF2-40B4-BE49-F238E27FC236}">
                      <a16:creationId xmlns:a16="http://schemas.microsoft.com/office/drawing/2014/main" id="{66DE6584-D709-F773-C57D-1933A36E0A3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244" y="1001"/>
                  <a:ext cx="364" cy="35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" name="Line 18">
                  <a:extLst>
                    <a:ext uri="{FF2B5EF4-FFF2-40B4-BE49-F238E27FC236}">
                      <a16:creationId xmlns:a16="http://schemas.microsoft.com/office/drawing/2014/main" id="{53968E6C-1AC2-D739-8592-A1F329C08C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78" y="1001"/>
                  <a:ext cx="357" cy="36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" name="Line 19">
                  <a:extLst>
                    <a:ext uri="{FF2B5EF4-FFF2-40B4-BE49-F238E27FC236}">
                      <a16:creationId xmlns:a16="http://schemas.microsoft.com/office/drawing/2014/main" id="{1EFA14BE-A3C1-27AB-19E5-DC1B2D98292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78" y="1365"/>
                  <a:ext cx="0" cy="110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" name="Line 20">
                  <a:extLst>
                    <a:ext uri="{FF2B5EF4-FFF2-40B4-BE49-F238E27FC236}">
                      <a16:creationId xmlns:a16="http://schemas.microsoft.com/office/drawing/2014/main" id="{CDA84A08-3023-3362-0491-D2F5116349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83" y="2089"/>
                  <a:ext cx="372" cy="379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" name="Line 21">
                  <a:extLst>
                    <a:ext uri="{FF2B5EF4-FFF2-40B4-BE49-F238E27FC236}">
                      <a16:creationId xmlns:a16="http://schemas.microsoft.com/office/drawing/2014/main" id="{8CE34013-FA9E-1787-E6D3-B1D5FB29E3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42" y="1001"/>
                  <a:ext cx="0" cy="108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" name="Line 22">
                  <a:extLst>
                    <a:ext uri="{FF2B5EF4-FFF2-40B4-BE49-F238E27FC236}">
                      <a16:creationId xmlns:a16="http://schemas.microsoft.com/office/drawing/2014/main" id="{4C77E21C-AAB0-17BF-B973-DF80C8637B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78" y="1365"/>
                  <a:ext cx="125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" name="Line 23">
                  <a:extLst>
                    <a:ext uri="{FF2B5EF4-FFF2-40B4-BE49-F238E27FC236}">
                      <a16:creationId xmlns:a16="http://schemas.microsoft.com/office/drawing/2014/main" id="{A76AE604-D700-6CC9-BD06-010A00A8C5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71" y="2479"/>
                  <a:ext cx="1265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" name="Line 24">
                  <a:extLst>
                    <a:ext uri="{FF2B5EF4-FFF2-40B4-BE49-F238E27FC236}">
                      <a16:creationId xmlns:a16="http://schemas.microsoft.com/office/drawing/2014/main" id="{4D35A241-A022-A766-54BB-730600D66E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35" y="1001"/>
                  <a:ext cx="1265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" name="Line 25">
                  <a:extLst>
                    <a:ext uri="{FF2B5EF4-FFF2-40B4-BE49-F238E27FC236}">
                      <a16:creationId xmlns:a16="http://schemas.microsoft.com/office/drawing/2014/main" id="{9E3C777D-7FE0-7C1C-EFF5-6E8DD637F8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42" y="2092"/>
                  <a:ext cx="126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" name="Line 26">
                  <a:extLst>
                    <a:ext uri="{FF2B5EF4-FFF2-40B4-BE49-F238E27FC236}">
                      <a16:creationId xmlns:a16="http://schemas.microsoft.com/office/drawing/2014/main" id="{39C35B68-E289-1231-707A-A8605E902A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00" y="2092"/>
                  <a:ext cx="159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" name="Line 29">
                  <a:extLst>
                    <a:ext uri="{FF2B5EF4-FFF2-40B4-BE49-F238E27FC236}">
                      <a16:creationId xmlns:a16="http://schemas.microsoft.com/office/drawing/2014/main" id="{0A69E3EC-27BB-3FC7-D91F-75EBF25970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9" y="1364"/>
                  <a:ext cx="0" cy="110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" name="Line 30">
                  <a:extLst>
                    <a:ext uri="{FF2B5EF4-FFF2-40B4-BE49-F238E27FC236}">
                      <a16:creationId xmlns:a16="http://schemas.microsoft.com/office/drawing/2014/main" id="{FF03C795-BB57-AD13-7265-3668A2CA48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59" y="2099"/>
                  <a:ext cx="379" cy="37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" name="Line 31">
                  <a:extLst>
                    <a:ext uri="{FF2B5EF4-FFF2-40B4-BE49-F238E27FC236}">
                      <a16:creationId xmlns:a16="http://schemas.microsoft.com/office/drawing/2014/main" id="{3F8FE90A-7626-B356-7FD6-E101033098B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31" y="1000"/>
                  <a:ext cx="0" cy="10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" name="Line 32">
                  <a:extLst>
                    <a:ext uri="{FF2B5EF4-FFF2-40B4-BE49-F238E27FC236}">
                      <a16:creationId xmlns:a16="http://schemas.microsoft.com/office/drawing/2014/main" id="{D677D2A7-AB25-5E36-837E-8F5F58FCD7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59" y="1000"/>
                  <a:ext cx="372" cy="36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" name="Line 33">
                  <a:extLst>
                    <a:ext uri="{FF2B5EF4-FFF2-40B4-BE49-F238E27FC236}">
                      <a16:creationId xmlns:a16="http://schemas.microsoft.com/office/drawing/2014/main" id="{8289BA80-B527-C048-4AC8-8599C47D22C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19" y="1364"/>
                  <a:ext cx="0" cy="109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" name="Line 34">
                  <a:extLst>
                    <a:ext uri="{FF2B5EF4-FFF2-40B4-BE49-F238E27FC236}">
                      <a16:creationId xmlns:a16="http://schemas.microsoft.com/office/drawing/2014/main" id="{8BBD6611-2554-4979-DA69-BB20D67CE7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419" y="2099"/>
                  <a:ext cx="371" cy="3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" name="Line 35">
                  <a:extLst>
                    <a:ext uri="{FF2B5EF4-FFF2-40B4-BE49-F238E27FC236}">
                      <a16:creationId xmlns:a16="http://schemas.microsoft.com/office/drawing/2014/main" id="{D78D6B48-B547-9C13-D513-5644836D736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90" y="1000"/>
                  <a:ext cx="0" cy="10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" name="Line 36">
                  <a:extLst>
                    <a:ext uri="{FF2B5EF4-FFF2-40B4-BE49-F238E27FC236}">
                      <a16:creationId xmlns:a16="http://schemas.microsoft.com/office/drawing/2014/main" id="{953FA983-CB84-6EAF-3EBC-FDDC43C222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419" y="993"/>
                  <a:ext cx="371" cy="37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" name="Oval 40">
                <a:extLst>
                  <a:ext uri="{FF2B5EF4-FFF2-40B4-BE49-F238E27FC236}">
                    <a16:creationId xmlns:a16="http://schemas.microsoft.com/office/drawing/2014/main" id="{E178218A-E62B-5E6C-75D4-68A9A74E32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8" y="1857"/>
                <a:ext cx="83" cy="83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8" name="Oval 41">
                <a:extLst>
                  <a:ext uri="{FF2B5EF4-FFF2-40B4-BE49-F238E27FC236}">
                    <a16:creationId xmlns:a16="http://schemas.microsoft.com/office/drawing/2014/main" id="{E557661D-D4DC-1854-092A-B30819EAD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2" y="1854"/>
                <a:ext cx="83" cy="83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9" name="Oval 42">
                <a:extLst>
                  <a:ext uri="{FF2B5EF4-FFF2-40B4-BE49-F238E27FC236}">
                    <a16:creationId xmlns:a16="http://schemas.microsoft.com/office/drawing/2014/main" id="{CF03EA40-A0AC-B68E-A093-2730C8A437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8" y="1860"/>
                <a:ext cx="83" cy="83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sp>
          <p:nvSpPr>
            <p:cNvPr id="55" name="Rectangle 90">
              <a:extLst>
                <a:ext uri="{FF2B5EF4-FFF2-40B4-BE49-F238E27FC236}">
                  <a16:creationId xmlns:a16="http://schemas.microsoft.com/office/drawing/2014/main" id="{E10F64E5-BE90-3550-9560-C7FC03C5A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5921" y="3523905"/>
              <a:ext cx="530225" cy="3254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6" name="Rectangle 91">
              <a:extLst>
                <a:ext uri="{FF2B5EF4-FFF2-40B4-BE49-F238E27FC236}">
                  <a16:creationId xmlns:a16="http://schemas.microsoft.com/office/drawing/2014/main" id="{90FF1DA8-2045-ADDE-D3C3-C610AA27B7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583" y="2115793"/>
              <a:ext cx="349250" cy="3254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7" name="Rectangle 89">
              <a:extLst>
                <a:ext uri="{FF2B5EF4-FFF2-40B4-BE49-F238E27FC236}">
                  <a16:creationId xmlns:a16="http://schemas.microsoft.com/office/drawing/2014/main" id="{091E9143-AD2E-CBC2-065C-2C4CD2E18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9346" y="3188943"/>
              <a:ext cx="434975" cy="25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0EF664D-2606-F093-D976-82C7C3F02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38654" y="2115719"/>
              <a:ext cx="95417" cy="225532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FCFAB34-594B-E78B-D4CB-D961A2364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23202" y="2087201"/>
              <a:ext cx="615873" cy="24288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70AAAD0A-AAA1-AC32-BFC7-D8C7DA342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62339" y="2115719"/>
              <a:ext cx="615873" cy="225532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C8DDE41-33BF-DDE7-5C29-D0EA19354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39046" y="3542861"/>
              <a:ext cx="378514" cy="212914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E593966A-DF93-261B-ADE9-E95A6CA53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38785" y="3181886"/>
              <a:ext cx="362742" cy="268114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9CD3DDED-12E1-8ECF-CC8C-8CC4112FA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76667" y="2139498"/>
              <a:ext cx="121440" cy="225532"/>
            </a:xfrm>
            <a:prstGeom prst="rect">
              <a:avLst/>
            </a:prstGeom>
          </p:spPr>
        </p:pic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BC42325-8660-39E0-2F00-4A0F544B886D}"/>
                </a:ext>
              </a:extLst>
            </p:cNvPr>
            <p:cNvGrpSpPr/>
            <p:nvPr/>
          </p:nvGrpSpPr>
          <p:grpSpPr>
            <a:xfrm>
              <a:off x="3556859" y="2530130"/>
              <a:ext cx="1009649" cy="347784"/>
              <a:chOff x="3556859" y="3030193"/>
              <a:chExt cx="1009649" cy="347784"/>
            </a:xfrm>
          </p:grpSpPr>
          <p:sp>
            <p:nvSpPr>
              <p:cNvPr id="65" name="Line 55">
                <a:extLst>
                  <a:ext uri="{FF2B5EF4-FFF2-40B4-BE49-F238E27FC236}">
                    <a16:creationId xmlns:a16="http://schemas.microsoft.com/office/drawing/2014/main" id="{B8D68B32-3F64-0E77-0F2B-5782FF2DBC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7683" y="3030193"/>
                <a:ext cx="758825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D3D25A6E-EC7F-6041-D32F-B4E926B4B6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56859" y="3143362"/>
                <a:ext cx="593057" cy="234615"/>
              </a:xfrm>
              <a:prstGeom prst="rect">
                <a:avLst/>
              </a:prstGeom>
            </p:spPr>
          </p:pic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1BD2CCA1-A3FE-73B4-A91B-8BB6AB21ED6D}"/>
                </a:ext>
              </a:extLst>
            </p:cNvPr>
            <p:cNvGrpSpPr/>
            <p:nvPr/>
          </p:nvGrpSpPr>
          <p:grpSpPr>
            <a:xfrm>
              <a:off x="6248505" y="2530130"/>
              <a:ext cx="843716" cy="259556"/>
              <a:chOff x="6248505" y="3030193"/>
              <a:chExt cx="843716" cy="259556"/>
            </a:xfrm>
          </p:grpSpPr>
          <p:sp>
            <p:nvSpPr>
              <p:cNvPr id="68" name="Line 56">
                <a:extLst>
                  <a:ext uri="{FF2B5EF4-FFF2-40B4-BE49-F238E27FC236}">
                    <a16:creationId xmlns:a16="http://schemas.microsoft.com/office/drawing/2014/main" id="{666F20D0-1A9E-EBD0-35AC-E351C6C418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06421" y="3030193"/>
                <a:ext cx="685800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D6A9EB41-82A1-776B-FAF9-1198D23B2A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48505" y="3055134"/>
                <a:ext cx="586541" cy="234615"/>
              </a:xfrm>
              <a:prstGeom prst="rect">
                <a:avLst/>
              </a:prstGeom>
            </p:spPr>
          </p:pic>
        </p:grpSp>
        <p:sp>
          <p:nvSpPr>
            <p:cNvPr id="71" name="Freeform 39">
              <a:extLst>
                <a:ext uri="{FF2B5EF4-FFF2-40B4-BE49-F238E27FC236}">
                  <a16:creationId xmlns:a16="http://schemas.microsoft.com/office/drawing/2014/main" id="{3A9E82D4-3E9B-53C1-2D5E-297D06941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158" y="921993"/>
              <a:ext cx="1204913" cy="704850"/>
            </a:xfrm>
            <a:custGeom>
              <a:avLst/>
              <a:gdLst>
                <a:gd name="T0" fmla="*/ 759 w 1433"/>
                <a:gd name="T1" fmla="*/ 4 h 512"/>
                <a:gd name="T2" fmla="*/ 478 w 1433"/>
                <a:gd name="T3" fmla="*/ 10 h 512"/>
                <a:gd name="T4" fmla="*/ 149 w 1433"/>
                <a:gd name="T5" fmla="*/ 30 h 512"/>
                <a:gd name="T6" fmla="*/ 32 w 1433"/>
                <a:gd name="T7" fmla="*/ 194 h 512"/>
                <a:gd name="T8" fmla="*/ 0 w 1433"/>
                <a:gd name="T9" fmla="*/ 444 h 5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33" h="512">
                  <a:moveTo>
                    <a:pt x="1433" y="5"/>
                  </a:moveTo>
                  <a:cubicBezTo>
                    <a:pt x="1263" y="6"/>
                    <a:pt x="1094" y="7"/>
                    <a:pt x="902" y="12"/>
                  </a:cubicBezTo>
                  <a:cubicBezTo>
                    <a:pt x="710" y="17"/>
                    <a:pt x="421" y="0"/>
                    <a:pt x="281" y="35"/>
                  </a:cubicBezTo>
                  <a:cubicBezTo>
                    <a:pt x="141" y="70"/>
                    <a:pt x="108" y="145"/>
                    <a:pt x="61" y="224"/>
                  </a:cubicBezTo>
                  <a:cubicBezTo>
                    <a:pt x="14" y="303"/>
                    <a:pt x="7" y="407"/>
                    <a:pt x="0" y="512"/>
                  </a:cubicBezTo>
                </a:path>
              </a:pathLst>
            </a:custGeom>
            <a:noFill/>
            <a:ln w="9525" cmpd="sng">
              <a:solidFill>
                <a:schemeClr val="accent1">
                  <a:lumMod val="75000"/>
                </a:schemeClr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91BD2F57-3E72-7FA4-7DB2-C683AC5BD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53047" y="852936"/>
              <a:ext cx="824414" cy="258077"/>
            </a:xfrm>
            <a:prstGeom prst="rect">
              <a:avLst/>
            </a:prstGeom>
          </p:spPr>
        </p:pic>
      </p:grpSp>
      <p:pic>
        <p:nvPicPr>
          <p:cNvPr id="130" name="Picture 129">
            <a:extLst>
              <a:ext uri="{FF2B5EF4-FFF2-40B4-BE49-F238E27FC236}">
                <a16:creationId xmlns:a16="http://schemas.microsoft.com/office/drawing/2014/main" id="{60B4E8DC-D794-C33E-9972-F92B5F2436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07600" y="5458765"/>
            <a:ext cx="1346200" cy="368300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C3CF3C63-6ED8-FE2E-0EE3-E8D9570F91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05284" y="2530130"/>
            <a:ext cx="1333500" cy="368300"/>
          </a:xfrm>
          <a:prstGeom prst="rect">
            <a:avLst/>
          </a:prstGeom>
        </p:spPr>
      </p:pic>
      <p:grpSp>
        <p:nvGrpSpPr>
          <p:cNvPr id="138" name="Group 137">
            <a:extLst>
              <a:ext uri="{FF2B5EF4-FFF2-40B4-BE49-F238E27FC236}">
                <a16:creationId xmlns:a16="http://schemas.microsoft.com/office/drawing/2014/main" id="{2B8DC020-C012-29E5-3003-439D72AE1042}"/>
              </a:ext>
            </a:extLst>
          </p:cNvPr>
          <p:cNvGrpSpPr/>
          <p:nvPr/>
        </p:nvGrpSpPr>
        <p:grpSpPr>
          <a:xfrm>
            <a:off x="4653050" y="3356424"/>
            <a:ext cx="900506" cy="1168523"/>
            <a:chOff x="4653050" y="3356424"/>
            <a:chExt cx="900506" cy="1168523"/>
          </a:xfrm>
        </p:grpSpPr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4607FBBA-37DB-4F24-1BA1-3FA00FA71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653050" y="3830755"/>
              <a:ext cx="795739" cy="258077"/>
            </a:xfrm>
            <a:prstGeom prst="rect">
              <a:avLst/>
            </a:prstGeom>
          </p:spPr>
        </p:pic>
        <p:sp>
          <p:nvSpPr>
            <p:cNvPr id="137" name="Line 55">
              <a:extLst>
                <a:ext uri="{FF2B5EF4-FFF2-40B4-BE49-F238E27FC236}">
                  <a16:creationId xmlns:a16="http://schemas.microsoft.com/office/drawing/2014/main" id="{20E0D8FC-6C58-15A4-220B-7912F0A89D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548802" y="3356424"/>
              <a:ext cx="4754" cy="1168523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989DB30-C4B8-5348-9ACC-E3EC6937EEDC}"/>
              </a:ext>
            </a:extLst>
          </p:cNvPr>
          <p:cNvSpPr/>
          <p:nvPr/>
        </p:nvSpPr>
        <p:spPr>
          <a:xfrm>
            <a:off x="685201" y="753915"/>
            <a:ext cx="10875960" cy="6175858"/>
          </a:xfrm>
          <a:prstGeom prst="rect">
            <a:avLst/>
          </a:prstGeom>
          <a:solidFill>
            <a:schemeClr val="bg1">
              <a:lumMod val="75000"/>
              <a:alpha val="5845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4C0CB46-E43D-9B6B-A904-3A65B1A713A8}"/>
              </a:ext>
            </a:extLst>
          </p:cNvPr>
          <p:cNvGrpSpPr/>
          <p:nvPr/>
        </p:nvGrpSpPr>
        <p:grpSpPr>
          <a:xfrm>
            <a:off x="2748821" y="4229341"/>
            <a:ext cx="6472238" cy="1143000"/>
            <a:chOff x="1857375" y="3214688"/>
            <a:chExt cx="6472238" cy="114300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860B15AC-3C0E-FB87-A6EF-3C83D6F47109}"/>
                </a:ext>
              </a:extLst>
            </p:cNvPr>
            <p:cNvSpPr/>
            <p:nvPr/>
          </p:nvSpPr>
          <p:spPr>
            <a:xfrm>
              <a:off x="1857375" y="3214688"/>
              <a:ext cx="6472238" cy="1143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FF789CDD-2E99-16A8-60E6-413535F49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865313" y="3219451"/>
              <a:ext cx="6375400" cy="1079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639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6A85E2B-7E1D-8E1A-3FD4-6BD2E5DEE591}"/>
              </a:ext>
            </a:extLst>
          </p:cNvPr>
          <p:cNvSpPr/>
          <p:nvPr/>
        </p:nvSpPr>
        <p:spPr>
          <a:xfrm>
            <a:off x="1759712" y="2418245"/>
            <a:ext cx="1059416" cy="97314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3B27E8-1E4F-DDF7-0C4E-C6099CCD6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Flow System</a:t>
            </a:r>
          </a:p>
        </p:txBody>
      </p:sp>
      <p:grpSp>
        <p:nvGrpSpPr>
          <p:cNvPr id="64" name="Group 93">
            <a:extLst>
              <a:ext uri="{FF2B5EF4-FFF2-40B4-BE49-F238E27FC236}">
                <a16:creationId xmlns:a16="http://schemas.microsoft.com/office/drawing/2014/main" id="{E63A3971-574C-7921-01CB-29B78E41E9E2}"/>
              </a:ext>
            </a:extLst>
          </p:cNvPr>
          <p:cNvGrpSpPr>
            <a:grpSpLocks/>
          </p:cNvGrpSpPr>
          <p:nvPr/>
        </p:nvGrpSpPr>
        <p:grpSpPr bwMode="auto">
          <a:xfrm>
            <a:off x="1579632" y="1840396"/>
            <a:ext cx="4430713" cy="2339975"/>
            <a:chOff x="106" y="1128"/>
            <a:chExt cx="2791" cy="1474"/>
          </a:xfrm>
        </p:grpSpPr>
        <p:grpSp>
          <p:nvGrpSpPr>
            <p:cNvPr id="65" name="Group 91">
              <a:extLst>
                <a:ext uri="{FF2B5EF4-FFF2-40B4-BE49-F238E27FC236}">
                  <a16:creationId xmlns:a16="http://schemas.microsoft.com/office/drawing/2014/main" id="{9746B8C6-E913-9874-5F94-F1DDD012BE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" y="1128"/>
              <a:ext cx="2654" cy="998"/>
              <a:chOff x="243" y="1128"/>
              <a:chExt cx="2654" cy="998"/>
            </a:xfrm>
          </p:grpSpPr>
          <p:sp>
            <p:nvSpPr>
              <p:cNvPr id="73" name="Freeform 6" descr="Light upward diagonal">
                <a:extLst>
                  <a:ext uri="{FF2B5EF4-FFF2-40B4-BE49-F238E27FC236}">
                    <a16:creationId xmlns:a16="http://schemas.microsoft.com/office/drawing/2014/main" id="{F9E4066A-49B8-C641-BC87-088B9D868E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" y="1439"/>
                <a:ext cx="2566" cy="687"/>
              </a:xfrm>
              <a:custGeom>
                <a:avLst/>
                <a:gdLst>
                  <a:gd name="T0" fmla="*/ 0 w 2561"/>
                  <a:gd name="T1" fmla="*/ 0 h 970"/>
                  <a:gd name="T2" fmla="*/ 45 w 2561"/>
                  <a:gd name="T3" fmla="*/ 235 h 970"/>
                  <a:gd name="T4" fmla="*/ 75 w 2561"/>
                  <a:gd name="T5" fmla="*/ 432 h 970"/>
                  <a:gd name="T6" fmla="*/ 144 w 2561"/>
                  <a:gd name="T7" fmla="*/ 659 h 970"/>
                  <a:gd name="T8" fmla="*/ 212 w 2561"/>
                  <a:gd name="T9" fmla="*/ 818 h 970"/>
                  <a:gd name="T10" fmla="*/ 280 w 2561"/>
                  <a:gd name="T11" fmla="*/ 924 h 970"/>
                  <a:gd name="T12" fmla="*/ 469 w 2561"/>
                  <a:gd name="T13" fmla="*/ 970 h 970"/>
                  <a:gd name="T14" fmla="*/ 773 w 2561"/>
                  <a:gd name="T15" fmla="*/ 970 h 970"/>
                  <a:gd name="T16" fmla="*/ 2561 w 2561"/>
                  <a:gd name="T17" fmla="*/ 955 h 970"/>
                  <a:gd name="T18" fmla="*/ 2372 w 2561"/>
                  <a:gd name="T19" fmla="*/ 917 h 970"/>
                  <a:gd name="T20" fmla="*/ 2160 w 2561"/>
                  <a:gd name="T21" fmla="*/ 849 h 970"/>
                  <a:gd name="T22" fmla="*/ 1879 w 2561"/>
                  <a:gd name="T23" fmla="*/ 735 h 970"/>
                  <a:gd name="T24" fmla="*/ 1371 w 2561"/>
                  <a:gd name="T25" fmla="*/ 629 h 970"/>
                  <a:gd name="T26" fmla="*/ 810 w 2561"/>
                  <a:gd name="T27" fmla="*/ 454 h 970"/>
                  <a:gd name="T28" fmla="*/ 591 w 2561"/>
                  <a:gd name="T29" fmla="*/ 318 h 970"/>
                  <a:gd name="T30" fmla="*/ 416 w 2561"/>
                  <a:gd name="T31" fmla="*/ 227 h 970"/>
                  <a:gd name="T32" fmla="*/ 227 w 2561"/>
                  <a:gd name="T33" fmla="*/ 0 h 970"/>
                  <a:gd name="T34" fmla="*/ 0 w 2561"/>
                  <a:gd name="T35" fmla="*/ 0 h 97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connsiteX0" fmla="*/ 0 w 10000"/>
                  <a:gd name="connsiteY0" fmla="*/ 0 h 10000"/>
                  <a:gd name="connsiteX1" fmla="*/ 176 w 10000"/>
                  <a:gd name="connsiteY1" fmla="*/ 2423 h 10000"/>
                  <a:gd name="connsiteX2" fmla="*/ 293 w 10000"/>
                  <a:gd name="connsiteY2" fmla="*/ 4454 h 10000"/>
                  <a:gd name="connsiteX3" fmla="*/ 562 w 10000"/>
                  <a:gd name="connsiteY3" fmla="*/ 6794 h 10000"/>
                  <a:gd name="connsiteX4" fmla="*/ 430 w 10000"/>
                  <a:gd name="connsiteY4" fmla="*/ 9061 h 10000"/>
                  <a:gd name="connsiteX5" fmla="*/ 1093 w 10000"/>
                  <a:gd name="connsiteY5" fmla="*/ 9526 h 10000"/>
                  <a:gd name="connsiteX6" fmla="*/ 1831 w 10000"/>
                  <a:gd name="connsiteY6" fmla="*/ 10000 h 10000"/>
                  <a:gd name="connsiteX7" fmla="*/ 3018 w 10000"/>
                  <a:gd name="connsiteY7" fmla="*/ 10000 h 10000"/>
                  <a:gd name="connsiteX8" fmla="*/ 10000 w 10000"/>
                  <a:gd name="connsiteY8" fmla="*/ 9845 h 10000"/>
                  <a:gd name="connsiteX9" fmla="*/ 9262 w 10000"/>
                  <a:gd name="connsiteY9" fmla="*/ 9454 h 10000"/>
                  <a:gd name="connsiteX10" fmla="*/ 8434 w 10000"/>
                  <a:gd name="connsiteY10" fmla="*/ 8753 h 10000"/>
                  <a:gd name="connsiteX11" fmla="*/ 7337 w 10000"/>
                  <a:gd name="connsiteY11" fmla="*/ 7577 h 10000"/>
                  <a:gd name="connsiteX12" fmla="*/ 5353 w 10000"/>
                  <a:gd name="connsiteY12" fmla="*/ 6485 h 10000"/>
                  <a:gd name="connsiteX13" fmla="*/ 3163 w 10000"/>
                  <a:gd name="connsiteY13" fmla="*/ 4680 h 10000"/>
                  <a:gd name="connsiteX14" fmla="*/ 2308 w 10000"/>
                  <a:gd name="connsiteY14" fmla="*/ 3278 h 10000"/>
                  <a:gd name="connsiteX15" fmla="*/ 1624 w 10000"/>
                  <a:gd name="connsiteY15" fmla="*/ 2340 h 10000"/>
                  <a:gd name="connsiteX16" fmla="*/ 886 w 10000"/>
                  <a:gd name="connsiteY16" fmla="*/ 0 h 10000"/>
                  <a:gd name="connsiteX17" fmla="*/ 0 w 10000"/>
                  <a:gd name="connsiteY17" fmla="*/ 0 h 10000"/>
                  <a:gd name="connsiteX0" fmla="*/ 0 w 10000"/>
                  <a:gd name="connsiteY0" fmla="*/ 0 h 10000"/>
                  <a:gd name="connsiteX1" fmla="*/ 176 w 10000"/>
                  <a:gd name="connsiteY1" fmla="*/ 2423 h 10000"/>
                  <a:gd name="connsiteX2" fmla="*/ 293 w 10000"/>
                  <a:gd name="connsiteY2" fmla="*/ 4454 h 10000"/>
                  <a:gd name="connsiteX3" fmla="*/ 562 w 10000"/>
                  <a:gd name="connsiteY3" fmla="*/ 6794 h 10000"/>
                  <a:gd name="connsiteX4" fmla="*/ 430 w 10000"/>
                  <a:gd name="connsiteY4" fmla="*/ 9061 h 10000"/>
                  <a:gd name="connsiteX5" fmla="*/ 951 w 10000"/>
                  <a:gd name="connsiteY5" fmla="*/ 9997 h 10000"/>
                  <a:gd name="connsiteX6" fmla="*/ 1831 w 10000"/>
                  <a:gd name="connsiteY6" fmla="*/ 10000 h 10000"/>
                  <a:gd name="connsiteX7" fmla="*/ 3018 w 10000"/>
                  <a:gd name="connsiteY7" fmla="*/ 10000 h 10000"/>
                  <a:gd name="connsiteX8" fmla="*/ 10000 w 10000"/>
                  <a:gd name="connsiteY8" fmla="*/ 9845 h 10000"/>
                  <a:gd name="connsiteX9" fmla="*/ 9262 w 10000"/>
                  <a:gd name="connsiteY9" fmla="*/ 9454 h 10000"/>
                  <a:gd name="connsiteX10" fmla="*/ 8434 w 10000"/>
                  <a:gd name="connsiteY10" fmla="*/ 8753 h 10000"/>
                  <a:gd name="connsiteX11" fmla="*/ 7337 w 10000"/>
                  <a:gd name="connsiteY11" fmla="*/ 7577 h 10000"/>
                  <a:gd name="connsiteX12" fmla="*/ 5353 w 10000"/>
                  <a:gd name="connsiteY12" fmla="*/ 6485 h 10000"/>
                  <a:gd name="connsiteX13" fmla="*/ 3163 w 10000"/>
                  <a:gd name="connsiteY13" fmla="*/ 4680 h 10000"/>
                  <a:gd name="connsiteX14" fmla="*/ 2308 w 10000"/>
                  <a:gd name="connsiteY14" fmla="*/ 3278 h 10000"/>
                  <a:gd name="connsiteX15" fmla="*/ 1624 w 10000"/>
                  <a:gd name="connsiteY15" fmla="*/ 2340 h 10000"/>
                  <a:gd name="connsiteX16" fmla="*/ 886 w 10000"/>
                  <a:gd name="connsiteY16" fmla="*/ 0 h 10000"/>
                  <a:gd name="connsiteX17" fmla="*/ 0 w 10000"/>
                  <a:gd name="connsiteY17" fmla="*/ 0 h 10000"/>
                  <a:gd name="connsiteX0" fmla="*/ 0 w 10000"/>
                  <a:gd name="connsiteY0" fmla="*/ 0 h 10000"/>
                  <a:gd name="connsiteX1" fmla="*/ 176 w 10000"/>
                  <a:gd name="connsiteY1" fmla="*/ 2423 h 10000"/>
                  <a:gd name="connsiteX2" fmla="*/ 293 w 10000"/>
                  <a:gd name="connsiteY2" fmla="*/ 4454 h 10000"/>
                  <a:gd name="connsiteX3" fmla="*/ 562 w 10000"/>
                  <a:gd name="connsiteY3" fmla="*/ 6794 h 10000"/>
                  <a:gd name="connsiteX4" fmla="*/ 345 w 10000"/>
                  <a:gd name="connsiteY4" fmla="*/ 8825 h 10000"/>
                  <a:gd name="connsiteX5" fmla="*/ 951 w 10000"/>
                  <a:gd name="connsiteY5" fmla="*/ 9997 h 10000"/>
                  <a:gd name="connsiteX6" fmla="*/ 1831 w 10000"/>
                  <a:gd name="connsiteY6" fmla="*/ 10000 h 10000"/>
                  <a:gd name="connsiteX7" fmla="*/ 3018 w 10000"/>
                  <a:gd name="connsiteY7" fmla="*/ 10000 h 10000"/>
                  <a:gd name="connsiteX8" fmla="*/ 10000 w 10000"/>
                  <a:gd name="connsiteY8" fmla="*/ 9845 h 10000"/>
                  <a:gd name="connsiteX9" fmla="*/ 9262 w 10000"/>
                  <a:gd name="connsiteY9" fmla="*/ 9454 h 10000"/>
                  <a:gd name="connsiteX10" fmla="*/ 8434 w 10000"/>
                  <a:gd name="connsiteY10" fmla="*/ 8753 h 10000"/>
                  <a:gd name="connsiteX11" fmla="*/ 7337 w 10000"/>
                  <a:gd name="connsiteY11" fmla="*/ 7577 h 10000"/>
                  <a:gd name="connsiteX12" fmla="*/ 5353 w 10000"/>
                  <a:gd name="connsiteY12" fmla="*/ 6485 h 10000"/>
                  <a:gd name="connsiteX13" fmla="*/ 3163 w 10000"/>
                  <a:gd name="connsiteY13" fmla="*/ 4680 h 10000"/>
                  <a:gd name="connsiteX14" fmla="*/ 2308 w 10000"/>
                  <a:gd name="connsiteY14" fmla="*/ 3278 h 10000"/>
                  <a:gd name="connsiteX15" fmla="*/ 1624 w 10000"/>
                  <a:gd name="connsiteY15" fmla="*/ 2340 h 10000"/>
                  <a:gd name="connsiteX16" fmla="*/ 886 w 10000"/>
                  <a:gd name="connsiteY16" fmla="*/ 0 h 10000"/>
                  <a:gd name="connsiteX17" fmla="*/ 0 w 10000"/>
                  <a:gd name="connsiteY17" fmla="*/ 0 h 10000"/>
                  <a:gd name="connsiteX0" fmla="*/ 0 w 10000"/>
                  <a:gd name="connsiteY0" fmla="*/ 0 h 10000"/>
                  <a:gd name="connsiteX1" fmla="*/ 176 w 10000"/>
                  <a:gd name="connsiteY1" fmla="*/ 2423 h 10000"/>
                  <a:gd name="connsiteX2" fmla="*/ 293 w 10000"/>
                  <a:gd name="connsiteY2" fmla="*/ 4454 h 10000"/>
                  <a:gd name="connsiteX3" fmla="*/ 562 w 10000"/>
                  <a:gd name="connsiteY3" fmla="*/ 6794 h 10000"/>
                  <a:gd name="connsiteX4" fmla="*/ 345 w 10000"/>
                  <a:gd name="connsiteY4" fmla="*/ 8825 h 10000"/>
                  <a:gd name="connsiteX5" fmla="*/ 951 w 10000"/>
                  <a:gd name="connsiteY5" fmla="*/ 9997 h 10000"/>
                  <a:gd name="connsiteX6" fmla="*/ 635 w 10000"/>
                  <a:gd name="connsiteY6" fmla="*/ 9430 h 10000"/>
                  <a:gd name="connsiteX7" fmla="*/ 1831 w 10000"/>
                  <a:gd name="connsiteY7" fmla="*/ 10000 h 10000"/>
                  <a:gd name="connsiteX8" fmla="*/ 3018 w 10000"/>
                  <a:gd name="connsiteY8" fmla="*/ 10000 h 10000"/>
                  <a:gd name="connsiteX9" fmla="*/ 10000 w 10000"/>
                  <a:gd name="connsiteY9" fmla="*/ 9845 h 10000"/>
                  <a:gd name="connsiteX10" fmla="*/ 9262 w 10000"/>
                  <a:gd name="connsiteY10" fmla="*/ 9454 h 10000"/>
                  <a:gd name="connsiteX11" fmla="*/ 8434 w 10000"/>
                  <a:gd name="connsiteY11" fmla="*/ 8753 h 10000"/>
                  <a:gd name="connsiteX12" fmla="*/ 7337 w 10000"/>
                  <a:gd name="connsiteY12" fmla="*/ 7577 h 10000"/>
                  <a:gd name="connsiteX13" fmla="*/ 5353 w 10000"/>
                  <a:gd name="connsiteY13" fmla="*/ 6485 h 10000"/>
                  <a:gd name="connsiteX14" fmla="*/ 3163 w 10000"/>
                  <a:gd name="connsiteY14" fmla="*/ 4680 h 10000"/>
                  <a:gd name="connsiteX15" fmla="*/ 2308 w 10000"/>
                  <a:gd name="connsiteY15" fmla="*/ 3278 h 10000"/>
                  <a:gd name="connsiteX16" fmla="*/ 1624 w 10000"/>
                  <a:gd name="connsiteY16" fmla="*/ 2340 h 10000"/>
                  <a:gd name="connsiteX17" fmla="*/ 886 w 10000"/>
                  <a:gd name="connsiteY17" fmla="*/ 0 h 10000"/>
                  <a:gd name="connsiteX18" fmla="*/ 0 w 10000"/>
                  <a:gd name="connsiteY18" fmla="*/ 0 h 10000"/>
                  <a:gd name="connsiteX0" fmla="*/ 0 w 10000"/>
                  <a:gd name="connsiteY0" fmla="*/ 0 h 12178"/>
                  <a:gd name="connsiteX1" fmla="*/ 176 w 10000"/>
                  <a:gd name="connsiteY1" fmla="*/ 2423 h 12178"/>
                  <a:gd name="connsiteX2" fmla="*/ 293 w 10000"/>
                  <a:gd name="connsiteY2" fmla="*/ 4454 h 12178"/>
                  <a:gd name="connsiteX3" fmla="*/ 562 w 10000"/>
                  <a:gd name="connsiteY3" fmla="*/ 6794 h 12178"/>
                  <a:gd name="connsiteX4" fmla="*/ 345 w 10000"/>
                  <a:gd name="connsiteY4" fmla="*/ 8825 h 12178"/>
                  <a:gd name="connsiteX5" fmla="*/ 951 w 10000"/>
                  <a:gd name="connsiteY5" fmla="*/ 9997 h 12178"/>
                  <a:gd name="connsiteX6" fmla="*/ 2200 w 10000"/>
                  <a:gd name="connsiteY6" fmla="*/ 12178 h 12178"/>
                  <a:gd name="connsiteX7" fmla="*/ 1831 w 10000"/>
                  <a:gd name="connsiteY7" fmla="*/ 10000 h 12178"/>
                  <a:gd name="connsiteX8" fmla="*/ 3018 w 10000"/>
                  <a:gd name="connsiteY8" fmla="*/ 10000 h 12178"/>
                  <a:gd name="connsiteX9" fmla="*/ 10000 w 10000"/>
                  <a:gd name="connsiteY9" fmla="*/ 9845 h 12178"/>
                  <a:gd name="connsiteX10" fmla="*/ 9262 w 10000"/>
                  <a:gd name="connsiteY10" fmla="*/ 9454 h 12178"/>
                  <a:gd name="connsiteX11" fmla="*/ 8434 w 10000"/>
                  <a:gd name="connsiteY11" fmla="*/ 8753 h 12178"/>
                  <a:gd name="connsiteX12" fmla="*/ 7337 w 10000"/>
                  <a:gd name="connsiteY12" fmla="*/ 7577 h 12178"/>
                  <a:gd name="connsiteX13" fmla="*/ 5353 w 10000"/>
                  <a:gd name="connsiteY13" fmla="*/ 6485 h 12178"/>
                  <a:gd name="connsiteX14" fmla="*/ 3163 w 10000"/>
                  <a:gd name="connsiteY14" fmla="*/ 4680 h 12178"/>
                  <a:gd name="connsiteX15" fmla="*/ 2308 w 10000"/>
                  <a:gd name="connsiteY15" fmla="*/ 3278 h 12178"/>
                  <a:gd name="connsiteX16" fmla="*/ 1624 w 10000"/>
                  <a:gd name="connsiteY16" fmla="*/ 2340 h 12178"/>
                  <a:gd name="connsiteX17" fmla="*/ 886 w 10000"/>
                  <a:gd name="connsiteY17" fmla="*/ 0 h 12178"/>
                  <a:gd name="connsiteX18" fmla="*/ 0 w 10000"/>
                  <a:gd name="connsiteY18" fmla="*/ 0 h 12178"/>
                  <a:gd name="connsiteX0" fmla="*/ 0 w 10000"/>
                  <a:gd name="connsiteY0" fmla="*/ 0 h 10215"/>
                  <a:gd name="connsiteX1" fmla="*/ 176 w 10000"/>
                  <a:gd name="connsiteY1" fmla="*/ 2423 h 10215"/>
                  <a:gd name="connsiteX2" fmla="*/ 293 w 10000"/>
                  <a:gd name="connsiteY2" fmla="*/ 4454 h 10215"/>
                  <a:gd name="connsiteX3" fmla="*/ 562 w 10000"/>
                  <a:gd name="connsiteY3" fmla="*/ 6794 h 10215"/>
                  <a:gd name="connsiteX4" fmla="*/ 345 w 10000"/>
                  <a:gd name="connsiteY4" fmla="*/ 8825 h 10215"/>
                  <a:gd name="connsiteX5" fmla="*/ 951 w 10000"/>
                  <a:gd name="connsiteY5" fmla="*/ 9997 h 10215"/>
                  <a:gd name="connsiteX6" fmla="*/ 1460 w 10000"/>
                  <a:gd name="connsiteY6" fmla="*/ 10215 h 10215"/>
                  <a:gd name="connsiteX7" fmla="*/ 1831 w 10000"/>
                  <a:gd name="connsiteY7" fmla="*/ 10000 h 10215"/>
                  <a:gd name="connsiteX8" fmla="*/ 3018 w 10000"/>
                  <a:gd name="connsiteY8" fmla="*/ 10000 h 10215"/>
                  <a:gd name="connsiteX9" fmla="*/ 10000 w 10000"/>
                  <a:gd name="connsiteY9" fmla="*/ 9845 h 10215"/>
                  <a:gd name="connsiteX10" fmla="*/ 9262 w 10000"/>
                  <a:gd name="connsiteY10" fmla="*/ 9454 h 10215"/>
                  <a:gd name="connsiteX11" fmla="*/ 8434 w 10000"/>
                  <a:gd name="connsiteY11" fmla="*/ 8753 h 10215"/>
                  <a:gd name="connsiteX12" fmla="*/ 7337 w 10000"/>
                  <a:gd name="connsiteY12" fmla="*/ 7577 h 10215"/>
                  <a:gd name="connsiteX13" fmla="*/ 5353 w 10000"/>
                  <a:gd name="connsiteY13" fmla="*/ 6485 h 10215"/>
                  <a:gd name="connsiteX14" fmla="*/ 3163 w 10000"/>
                  <a:gd name="connsiteY14" fmla="*/ 4680 h 10215"/>
                  <a:gd name="connsiteX15" fmla="*/ 2308 w 10000"/>
                  <a:gd name="connsiteY15" fmla="*/ 3278 h 10215"/>
                  <a:gd name="connsiteX16" fmla="*/ 1624 w 10000"/>
                  <a:gd name="connsiteY16" fmla="*/ 2340 h 10215"/>
                  <a:gd name="connsiteX17" fmla="*/ 886 w 10000"/>
                  <a:gd name="connsiteY17" fmla="*/ 0 h 10215"/>
                  <a:gd name="connsiteX18" fmla="*/ 0 w 10000"/>
                  <a:gd name="connsiteY18" fmla="*/ 0 h 10215"/>
                  <a:gd name="connsiteX0" fmla="*/ 0 w 10000"/>
                  <a:gd name="connsiteY0" fmla="*/ 0 h 10215"/>
                  <a:gd name="connsiteX1" fmla="*/ 176 w 10000"/>
                  <a:gd name="connsiteY1" fmla="*/ 2423 h 10215"/>
                  <a:gd name="connsiteX2" fmla="*/ 293 w 10000"/>
                  <a:gd name="connsiteY2" fmla="*/ 4454 h 10215"/>
                  <a:gd name="connsiteX3" fmla="*/ 562 w 10000"/>
                  <a:gd name="connsiteY3" fmla="*/ 6794 h 10215"/>
                  <a:gd name="connsiteX4" fmla="*/ 345 w 10000"/>
                  <a:gd name="connsiteY4" fmla="*/ 8825 h 10215"/>
                  <a:gd name="connsiteX5" fmla="*/ 607 w 10000"/>
                  <a:gd name="connsiteY5" fmla="*/ 9344 h 10215"/>
                  <a:gd name="connsiteX6" fmla="*/ 951 w 10000"/>
                  <a:gd name="connsiteY6" fmla="*/ 9997 h 10215"/>
                  <a:gd name="connsiteX7" fmla="*/ 1460 w 10000"/>
                  <a:gd name="connsiteY7" fmla="*/ 10215 h 10215"/>
                  <a:gd name="connsiteX8" fmla="*/ 1831 w 10000"/>
                  <a:gd name="connsiteY8" fmla="*/ 10000 h 10215"/>
                  <a:gd name="connsiteX9" fmla="*/ 3018 w 10000"/>
                  <a:gd name="connsiteY9" fmla="*/ 10000 h 10215"/>
                  <a:gd name="connsiteX10" fmla="*/ 10000 w 10000"/>
                  <a:gd name="connsiteY10" fmla="*/ 9845 h 10215"/>
                  <a:gd name="connsiteX11" fmla="*/ 9262 w 10000"/>
                  <a:gd name="connsiteY11" fmla="*/ 9454 h 10215"/>
                  <a:gd name="connsiteX12" fmla="*/ 8434 w 10000"/>
                  <a:gd name="connsiteY12" fmla="*/ 8753 h 10215"/>
                  <a:gd name="connsiteX13" fmla="*/ 7337 w 10000"/>
                  <a:gd name="connsiteY13" fmla="*/ 7577 h 10215"/>
                  <a:gd name="connsiteX14" fmla="*/ 5353 w 10000"/>
                  <a:gd name="connsiteY14" fmla="*/ 6485 h 10215"/>
                  <a:gd name="connsiteX15" fmla="*/ 3163 w 10000"/>
                  <a:gd name="connsiteY15" fmla="*/ 4680 h 10215"/>
                  <a:gd name="connsiteX16" fmla="*/ 2308 w 10000"/>
                  <a:gd name="connsiteY16" fmla="*/ 3278 h 10215"/>
                  <a:gd name="connsiteX17" fmla="*/ 1624 w 10000"/>
                  <a:gd name="connsiteY17" fmla="*/ 2340 h 10215"/>
                  <a:gd name="connsiteX18" fmla="*/ 886 w 10000"/>
                  <a:gd name="connsiteY18" fmla="*/ 0 h 10215"/>
                  <a:gd name="connsiteX19" fmla="*/ 0 w 10000"/>
                  <a:gd name="connsiteY19" fmla="*/ 0 h 10215"/>
                  <a:gd name="connsiteX0" fmla="*/ 901 w 10901"/>
                  <a:gd name="connsiteY0" fmla="*/ 0 h 10215"/>
                  <a:gd name="connsiteX1" fmla="*/ 1077 w 10901"/>
                  <a:gd name="connsiteY1" fmla="*/ 2423 h 10215"/>
                  <a:gd name="connsiteX2" fmla="*/ 1194 w 10901"/>
                  <a:gd name="connsiteY2" fmla="*/ 4454 h 10215"/>
                  <a:gd name="connsiteX3" fmla="*/ 1463 w 10901"/>
                  <a:gd name="connsiteY3" fmla="*/ 6794 h 10215"/>
                  <a:gd name="connsiteX4" fmla="*/ 1246 w 10901"/>
                  <a:gd name="connsiteY4" fmla="*/ 8825 h 10215"/>
                  <a:gd name="connsiteX5" fmla="*/ 0 w 10901"/>
                  <a:gd name="connsiteY5" fmla="*/ 10050 h 10215"/>
                  <a:gd name="connsiteX6" fmla="*/ 1852 w 10901"/>
                  <a:gd name="connsiteY6" fmla="*/ 9997 h 10215"/>
                  <a:gd name="connsiteX7" fmla="*/ 2361 w 10901"/>
                  <a:gd name="connsiteY7" fmla="*/ 10215 h 10215"/>
                  <a:gd name="connsiteX8" fmla="*/ 2732 w 10901"/>
                  <a:gd name="connsiteY8" fmla="*/ 10000 h 10215"/>
                  <a:gd name="connsiteX9" fmla="*/ 3919 w 10901"/>
                  <a:gd name="connsiteY9" fmla="*/ 10000 h 10215"/>
                  <a:gd name="connsiteX10" fmla="*/ 10901 w 10901"/>
                  <a:gd name="connsiteY10" fmla="*/ 9845 h 10215"/>
                  <a:gd name="connsiteX11" fmla="*/ 10163 w 10901"/>
                  <a:gd name="connsiteY11" fmla="*/ 9454 h 10215"/>
                  <a:gd name="connsiteX12" fmla="*/ 9335 w 10901"/>
                  <a:gd name="connsiteY12" fmla="*/ 8753 h 10215"/>
                  <a:gd name="connsiteX13" fmla="*/ 8238 w 10901"/>
                  <a:gd name="connsiteY13" fmla="*/ 7577 h 10215"/>
                  <a:gd name="connsiteX14" fmla="*/ 6254 w 10901"/>
                  <a:gd name="connsiteY14" fmla="*/ 6485 h 10215"/>
                  <a:gd name="connsiteX15" fmla="*/ 4064 w 10901"/>
                  <a:gd name="connsiteY15" fmla="*/ 4680 h 10215"/>
                  <a:gd name="connsiteX16" fmla="*/ 3209 w 10901"/>
                  <a:gd name="connsiteY16" fmla="*/ 3278 h 10215"/>
                  <a:gd name="connsiteX17" fmla="*/ 2525 w 10901"/>
                  <a:gd name="connsiteY17" fmla="*/ 2340 h 10215"/>
                  <a:gd name="connsiteX18" fmla="*/ 1787 w 10901"/>
                  <a:gd name="connsiteY18" fmla="*/ 0 h 10215"/>
                  <a:gd name="connsiteX19" fmla="*/ 901 w 10901"/>
                  <a:gd name="connsiteY19" fmla="*/ 0 h 10215"/>
                  <a:gd name="connsiteX0" fmla="*/ 901 w 10901"/>
                  <a:gd name="connsiteY0" fmla="*/ 0 h 10050"/>
                  <a:gd name="connsiteX1" fmla="*/ 1077 w 10901"/>
                  <a:gd name="connsiteY1" fmla="*/ 2423 h 10050"/>
                  <a:gd name="connsiteX2" fmla="*/ 1194 w 10901"/>
                  <a:gd name="connsiteY2" fmla="*/ 4454 h 10050"/>
                  <a:gd name="connsiteX3" fmla="*/ 1463 w 10901"/>
                  <a:gd name="connsiteY3" fmla="*/ 6794 h 10050"/>
                  <a:gd name="connsiteX4" fmla="*/ 1246 w 10901"/>
                  <a:gd name="connsiteY4" fmla="*/ 8825 h 10050"/>
                  <a:gd name="connsiteX5" fmla="*/ 0 w 10901"/>
                  <a:gd name="connsiteY5" fmla="*/ 10050 h 10050"/>
                  <a:gd name="connsiteX6" fmla="*/ 1852 w 10901"/>
                  <a:gd name="connsiteY6" fmla="*/ 9997 h 10050"/>
                  <a:gd name="connsiteX7" fmla="*/ 2247 w 10901"/>
                  <a:gd name="connsiteY7" fmla="*/ 9980 h 10050"/>
                  <a:gd name="connsiteX8" fmla="*/ 2732 w 10901"/>
                  <a:gd name="connsiteY8" fmla="*/ 10000 h 10050"/>
                  <a:gd name="connsiteX9" fmla="*/ 3919 w 10901"/>
                  <a:gd name="connsiteY9" fmla="*/ 10000 h 10050"/>
                  <a:gd name="connsiteX10" fmla="*/ 10901 w 10901"/>
                  <a:gd name="connsiteY10" fmla="*/ 9845 h 10050"/>
                  <a:gd name="connsiteX11" fmla="*/ 10163 w 10901"/>
                  <a:gd name="connsiteY11" fmla="*/ 9454 h 10050"/>
                  <a:gd name="connsiteX12" fmla="*/ 9335 w 10901"/>
                  <a:gd name="connsiteY12" fmla="*/ 8753 h 10050"/>
                  <a:gd name="connsiteX13" fmla="*/ 8238 w 10901"/>
                  <a:gd name="connsiteY13" fmla="*/ 7577 h 10050"/>
                  <a:gd name="connsiteX14" fmla="*/ 6254 w 10901"/>
                  <a:gd name="connsiteY14" fmla="*/ 6485 h 10050"/>
                  <a:gd name="connsiteX15" fmla="*/ 4064 w 10901"/>
                  <a:gd name="connsiteY15" fmla="*/ 4680 h 10050"/>
                  <a:gd name="connsiteX16" fmla="*/ 3209 w 10901"/>
                  <a:gd name="connsiteY16" fmla="*/ 3278 h 10050"/>
                  <a:gd name="connsiteX17" fmla="*/ 2525 w 10901"/>
                  <a:gd name="connsiteY17" fmla="*/ 2340 h 10050"/>
                  <a:gd name="connsiteX18" fmla="*/ 1787 w 10901"/>
                  <a:gd name="connsiteY18" fmla="*/ 0 h 10050"/>
                  <a:gd name="connsiteX19" fmla="*/ 901 w 10901"/>
                  <a:gd name="connsiteY19" fmla="*/ 0 h 10050"/>
                  <a:gd name="connsiteX0" fmla="*/ 901 w 10901"/>
                  <a:gd name="connsiteY0" fmla="*/ 0 h 10050"/>
                  <a:gd name="connsiteX1" fmla="*/ 1077 w 10901"/>
                  <a:gd name="connsiteY1" fmla="*/ 2423 h 10050"/>
                  <a:gd name="connsiteX2" fmla="*/ 1194 w 10901"/>
                  <a:gd name="connsiteY2" fmla="*/ 4454 h 10050"/>
                  <a:gd name="connsiteX3" fmla="*/ 1463 w 10901"/>
                  <a:gd name="connsiteY3" fmla="*/ 6794 h 10050"/>
                  <a:gd name="connsiteX4" fmla="*/ 1246 w 10901"/>
                  <a:gd name="connsiteY4" fmla="*/ 8825 h 10050"/>
                  <a:gd name="connsiteX5" fmla="*/ 0 w 10901"/>
                  <a:gd name="connsiteY5" fmla="*/ 10050 h 10050"/>
                  <a:gd name="connsiteX6" fmla="*/ 1198 w 10901"/>
                  <a:gd name="connsiteY6" fmla="*/ 9997 h 10050"/>
                  <a:gd name="connsiteX7" fmla="*/ 2247 w 10901"/>
                  <a:gd name="connsiteY7" fmla="*/ 9980 h 10050"/>
                  <a:gd name="connsiteX8" fmla="*/ 2732 w 10901"/>
                  <a:gd name="connsiteY8" fmla="*/ 10000 h 10050"/>
                  <a:gd name="connsiteX9" fmla="*/ 3919 w 10901"/>
                  <a:gd name="connsiteY9" fmla="*/ 10000 h 10050"/>
                  <a:gd name="connsiteX10" fmla="*/ 10901 w 10901"/>
                  <a:gd name="connsiteY10" fmla="*/ 9845 h 10050"/>
                  <a:gd name="connsiteX11" fmla="*/ 10163 w 10901"/>
                  <a:gd name="connsiteY11" fmla="*/ 9454 h 10050"/>
                  <a:gd name="connsiteX12" fmla="*/ 9335 w 10901"/>
                  <a:gd name="connsiteY12" fmla="*/ 8753 h 10050"/>
                  <a:gd name="connsiteX13" fmla="*/ 8238 w 10901"/>
                  <a:gd name="connsiteY13" fmla="*/ 7577 h 10050"/>
                  <a:gd name="connsiteX14" fmla="*/ 6254 w 10901"/>
                  <a:gd name="connsiteY14" fmla="*/ 6485 h 10050"/>
                  <a:gd name="connsiteX15" fmla="*/ 4064 w 10901"/>
                  <a:gd name="connsiteY15" fmla="*/ 4680 h 10050"/>
                  <a:gd name="connsiteX16" fmla="*/ 3209 w 10901"/>
                  <a:gd name="connsiteY16" fmla="*/ 3278 h 10050"/>
                  <a:gd name="connsiteX17" fmla="*/ 2525 w 10901"/>
                  <a:gd name="connsiteY17" fmla="*/ 2340 h 10050"/>
                  <a:gd name="connsiteX18" fmla="*/ 1787 w 10901"/>
                  <a:gd name="connsiteY18" fmla="*/ 0 h 10050"/>
                  <a:gd name="connsiteX19" fmla="*/ 901 w 10901"/>
                  <a:gd name="connsiteY19" fmla="*/ 0 h 10050"/>
                  <a:gd name="connsiteX0" fmla="*/ 901 w 10901"/>
                  <a:gd name="connsiteY0" fmla="*/ 0 h 10215"/>
                  <a:gd name="connsiteX1" fmla="*/ 1077 w 10901"/>
                  <a:gd name="connsiteY1" fmla="*/ 2423 h 10215"/>
                  <a:gd name="connsiteX2" fmla="*/ 1194 w 10901"/>
                  <a:gd name="connsiteY2" fmla="*/ 4454 h 10215"/>
                  <a:gd name="connsiteX3" fmla="*/ 1463 w 10901"/>
                  <a:gd name="connsiteY3" fmla="*/ 6794 h 10215"/>
                  <a:gd name="connsiteX4" fmla="*/ 1246 w 10901"/>
                  <a:gd name="connsiteY4" fmla="*/ 8825 h 10215"/>
                  <a:gd name="connsiteX5" fmla="*/ 0 w 10901"/>
                  <a:gd name="connsiteY5" fmla="*/ 10050 h 10215"/>
                  <a:gd name="connsiteX6" fmla="*/ 1198 w 10901"/>
                  <a:gd name="connsiteY6" fmla="*/ 9997 h 10215"/>
                  <a:gd name="connsiteX7" fmla="*/ 2275 w 10901"/>
                  <a:gd name="connsiteY7" fmla="*/ 10215 h 10215"/>
                  <a:gd name="connsiteX8" fmla="*/ 2732 w 10901"/>
                  <a:gd name="connsiteY8" fmla="*/ 10000 h 10215"/>
                  <a:gd name="connsiteX9" fmla="*/ 3919 w 10901"/>
                  <a:gd name="connsiteY9" fmla="*/ 10000 h 10215"/>
                  <a:gd name="connsiteX10" fmla="*/ 10901 w 10901"/>
                  <a:gd name="connsiteY10" fmla="*/ 9845 h 10215"/>
                  <a:gd name="connsiteX11" fmla="*/ 10163 w 10901"/>
                  <a:gd name="connsiteY11" fmla="*/ 9454 h 10215"/>
                  <a:gd name="connsiteX12" fmla="*/ 9335 w 10901"/>
                  <a:gd name="connsiteY12" fmla="*/ 8753 h 10215"/>
                  <a:gd name="connsiteX13" fmla="*/ 8238 w 10901"/>
                  <a:gd name="connsiteY13" fmla="*/ 7577 h 10215"/>
                  <a:gd name="connsiteX14" fmla="*/ 6254 w 10901"/>
                  <a:gd name="connsiteY14" fmla="*/ 6485 h 10215"/>
                  <a:gd name="connsiteX15" fmla="*/ 4064 w 10901"/>
                  <a:gd name="connsiteY15" fmla="*/ 4680 h 10215"/>
                  <a:gd name="connsiteX16" fmla="*/ 3209 w 10901"/>
                  <a:gd name="connsiteY16" fmla="*/ 3278 h 10215"/>
                  <a:gd name="connsiteX17" fmla="*/ 2525 w 10901"/>
                  <a:gd name="connsiteY17" fmla="*/ 2340 h 10215"/>
                  <a:gd name="connsiteX18" fmla="*/ 1787 w 10901"/>
                  <a:gd name="connsiteY18" fmla="*/ 0 h 10215"/>
                  <a:gd name="connsiteX19" fmla="*/ 901 w 10901"/>
                  <a:gd name="connsiteY19" fmla="*/ 0 h 10215"/>
                  <a:gd name="connsiteX0" fmla="*/ 901 w 10901"/>
                  <a:gd name="connsiteY0" fmla="*/ 0 h 10215"/>
                  <a:gd name="connsiteX1" fmla="*/ 1077 w 10901"/>
                  <a:gd name="connsiteY1" fmla="*/ 2423 h 10215"/>
                  <a:gd name="connsiteX2" fmla="*/ 1194 w 10901"/>
                  <a:gd name="connsiteY2" fmla="*/ 4454 h 10215"/>
                  <a:gd name="connsiteX3" fmla="*/ 1349 w 10901"/>
                  <a:gd name="connsiteY3" fmla="*/ 6794 h 10215"/>
                  <a:gd name="connsiteX4" fmla="*/ 1246 w 10901"/>
                  <a:gd name="connsiteY4" fmla="*/ 8825 h 10215"/>
                  <a:gd name="connsiteX5" fmla="*/ 0 w 10901"/>
                  <a:gd name="connsiteY5" fmla="*/ 10050 h 10215"/>
                  <a:gd name="connsiteX6" fmla="*/ 1198 w 10901"/>
                  <a:gd name="connsiteY6" fmla="*/ 9997 h 10215"/>
                  <a:gd name="connsiteX7" fmla="*/ 2275 w 10901"/>
                  <a:gd name="connsiteY7" fmla="*/ 10215 h 10215"/>
                  <a:gd name="connsiteX8" fmla="*/ 2732 w 10901"/>
                  <a:gd name="connsiteY8" fmla="*/ 10000 h 10215"/>
                  <a:gd name="connsiteX9" fmla="*/ 3919 w 10901"/>
                  <a:gd name="connsiteY9" fmla="*/ 10000 h 10215"/>
                  <a:gd name="connsiteX10" fmla="*/ 10901 w 10901"/>
                  <a:gd name="connsiteY10" fmla="*/ 9845 h 10215"/>
                  <a:gd name="connsiteX11" fmla="*/ 10163 w 10901"/>
                  <a:gd name="connsiteY11" fmla="*/ 9454 h 10215"/>
                  <a:gd name="connsiteX12" fmla="*/ 9335 w 10901"/>
                  <a:gd name="connsiteY12" fmla="*/ 8753 h 10215"/>
                  <a:gd name="connsiteX13" fmla="*/ 8238 w 10901"/>
                  <a:gd name="connsiteY13" fmla="*/ 7577 h 10215"/>
                  <a:gd name="connsiteX14" fmla="*/ 6254 w 10901"/>
                  <a:gd name="connsiteY14" fmla="*/ 6485 h 10215"/>
                  <a:gd name="connsiteX15" fmla="*/ 4064 w 10901"/>
                  <a:gd name="connsiteY15" fmla="*/ 4680 h 10215"/>
                  <a:gd name="connsiteX16" fmla="*/ 3209 w 10901"/>
                  <a:gd name="connsiteY16" fmla="*/ 3278 h 10215"/>
                  <a:gd name="connsiteX17" fmla="*/ 2525 w 10901"/>
                  <a:gd name="connsiteY17" fmla="*/ 2340 h 10215"/>
                  <a:gd name="connsiteX18" fmla="*/ 1787 w 10901"/>
                  <a:gd name="connsiteY18" fmla="*/ 0 h 10215"/>
                  <a:gd name="connsiteX19" fmla="*/ 901 w 10901"/>
                  <a:gd name="connsiteY19" fmla="*/ 0 h 10215"/>
                  <a:gd name="connsiteX0" fmla="*/ 901 w 10901"/>
                  <a:gd name="connsiteY0" fmla="*/ 0 h 10215"/>
                  <a:gd name="connsiteX1" fmla="*/ 1077 w 10901"/>
                  <a:gd name="connsiteY1" fmla="*/ 2423 h 10215"/>
                  <a:gd name="connsiteX2" fmla="*/ 1052 w 10901"/>
                  <a:gd name="connsiteY2" fmla="*/ 4532 h 10215"/>
                  <a:gd name="connsiteX3" fmla="*/ 1349 w 10901"/>
                  <a:gd name="connsiteY3" fmla="*/ 6794 h 10215"/>
                  <a:gd name="connsiteX4" fmla="*/ 1246 w 10901"/>
                  <a:gd name="connsiteY4" fmla="*/ 8825 h 10215"/>
                  <a:gd name="connsiteX5" fmla="*/ 0 w 10901"/>
                  <a:gd name="connsiteY5" fmla="*/ 10050 h 10215"/>
                  <a:gd name="connsiteX6" fmla="*/ 1198 w 10901"/>
                  <a:gd name="connsiteY6" fmla="*/ 9997 h 10215"/>
                  <a:gd name="connsiteX7" fmla="*/ 2275 w 10901"/>
                  <a:gd name="connsiteY7" fmla="*/ 10215 h 10215"/>
                  <a:gd name="connsiteX8" fmla="*/ 2732 w 10901"/>
                  <a:gd name="connsiteY8" fmla="*/ 10000 h 10215"/>
                  <a:gd name="connsiteX9" fmla="*/ 3919 w 10901"/>
                  <a:gd name="connsiteY9" fmla="*/ 10000 h 10215"/>
                  <a:gd name="connsiteX10" fmla="*/ 10901 w 10901"/>
                  <a:gd name="connsiteY10" fmla="*/ 9845 h 10215"/>
                  <a:gd name="connsiteX11" fmla="*/ 10163 w 10901"/>
                  <a:gd name="connsiteY11" fmla="*/ 9454 h 10215"/>
                  <a:gd name="connsiteX12" fmla="*/ 9335 w 10901"/>
                  <a:gd name="connsiteY12" fmla="*/ 8753 h 10215"/>
                  <a:gd name="connsiteX13" fmla="*/ 8238 w 10901"/>
                  <a:gd name="connsiteY13" fmla="*/ 7577 h 10215"/>
                  <a:gd name="connsiteX14" fmla="*/ 6254 w 10901"/>
                  <a:gd name="connsiteY14" fmla="*/ 6485 h 10215"/>
                  <a:gd name="connsiteX15" fmla="*/ 4064 w 10901"/>
                  <a:gd name="connsiteY15" fmla="*/ 4680 h 10215"/>
                  <a:gd name="connsiteX16" fmla="*/ 3209 w 10901"/>
                  <a:gd name="connsiteY16" fmla="*/ 3278 h 10215"/>
                  <a:gd name="connsiteX17" fmla="*/ 2525 w 10901"/>
                  <a:gd name="connsiteY17" fmla="*/ 2340 h 10215"/>
                  <a:gd name="connsiteX18" fmla="*/ 1787 w 10901"/>
                  <a:gd name="connsiteY18" fmla="*/ 0 h 10215"/>
                  <a:gd name="connsiteX19" fmla="*/ 901 w 10901"/>
                  <a:gd name="connsiteY19" fmla="*/ 0 h 10215"/>
                  <a:gd name="connsiteX0" fmla="*/ 901 w 10901"/>
                  <a:gd name="connsiteY0" fmla="*/ 0 h 10215"/>
                  <a:gd name="connsiteX1" fmla="*/ 1077 w 10901"/>
                  <a:gd name="connsiteY1" fmla="*/ 2423 h 10215"/>
                  <a:gd name="connsiteX2" fmla="*/ 1052 w 10901"/>
                  <a:gd name="connsiteY2" fmla="*/ 4532 h 10215"/>
                  <a:gd name="connsiteX3" fmla="*/ 1150 w 10901"/>
                  <a:gd name="connsiteY3" fmla="*/ 7186 h 10215"/>
                  <a:gd name="connsiteX4" fmla="*/ 1246 w 10901"/>
                  <a:gd name="connsiteY4" fmla="*/ 8825 h 10215"/>
                  <a:gd name="connsiteX5" fmla="*/ 0 w 10901"/>
                  <a:gd name="connsiteY5" fmla="*/ 10050 h 10215"/>
                  <a:gd name="connsiteX6" fmla="*/ 1198 w 10901"/>
                  <a:gd name="connsiteY6" fmla="*/ 9997 h 10215"/>
                  <a:gd name="connsiteX7" fmla="*/ 2275 w 10901"/>
                  <a:gd name="connsiteY7" fmla="*/ 10215 h 10215"/>
                  <a:gd name="connsiteX8" fmla="*/ 2732 w 10901"/>
                  <a:gd name="connsiteY8" fmla="*/ 10000 h 10215"/>
                  <a:gd name="connsiteX9" fmla="*/ 3919 w 10901"/>
                  <a:gd name="connsiteY9" fmla="*/ 10000 h 10215"/>
                  <a:gd name="connsiteX10" fmla="*/ 10901 w 10901"/>
                  <a:gd name="connsiteY10" fmla="*/ 9845 h 10215"/>
                  <a:gd name="connsiteX11" fmla="*/ 10163 w 10901"/>
                  <a:gd name="connsiteY11" fmla="*/ 9454 h 10215"/>
                  <a:gd name="connsiteX12" fmla="*/ 9335 w 10901"/>
                  <a:gd name="connsiteY12" fmla="*/ 8753 h 10215"/>
                  <a:gd name="connsiteX13" fmla="*/ 8238 w 10901"/>
                  <a:gd name="connsiteY13" fmla="*/ 7577 h 10215"/>
                  <a:gd name="connsiteX14" fmla="*/ 6254 w 10901"/>
                  <a:gd name="connsiteY14" fmla="*/ 6485 h 10215"/>
                  <a:gd name="connsiteX15" fmla="*/ 4064 w 10901"/>
                  <a:gd name="connsiteY15" fmla="*/ 4680 h 10215"/>
                  <a:gd name="connsiteX16" fmla="*/ 3209 w 10901"/>
                  <a:gd name="connsiteY16" fmla="*/ 3278 h 10215"/>
                  <a:gd name="connsiteX17" fmla="*/ 2525 w 10901"/>
                  <a:gd name="connsiteY17" fmla="*/ 2340 h 10215"/>
                  <a:gd name="connsiteX18" fmla="*/ 1787 w 10901"/>
                  <a:gd name="connsiteY18" fmla="*/ 0 h 10215"/>
                  <a:gd name="connsiteX19" fmla="*/ 901 w 10901"/>
                  <a:gd name="connsiteY19" fmla="*/ 0 h 10215"/>
                  <a:gd name="connsiteX0" fmla="*/ 901 w 10901"/>
                  <a:gd name="connsiteY0" fmla="*/ 0 h 10215"/>
                  <a:gd name="connsiteX1" fmla="*/ 1077 w 10901"/>
                  <a:gd name="connsiteY1" fmla="*/ 2423 h 10215"/>
                  <a:gd name="connsiteX2" fmla="*/ 1052 w 10901"/>
                  <a:gd name="connsiteY2" fmla="*/ 4532 h 10215"/>
                  <a:gd name="connsiteX3" fmla="*/ 1150 w 10901"/>
                  <a:gd name="connsiteY3" fmla="*/ 7186 h 10215"/>
                  <a:gd name="connsiteX4" fmla="*/ 961 w 10901"/>
                  <a:gd name="connsiteY4" fmla="*/ 8747 h 10215"/>
                  <a:gd name="connsiteX5" fmla="*/ 0 w 10901"/>
                  <a:gd name="connsiteY5" fmla="*/ 10050 h 10215"/>
                  <a:gd name="connsiteX6" fmla="*/ 1198 w 10901"/>
                  <a:gd name="connsiteY6" fmla="*/ 9997 h 10215"/>
                  <a:gd name="connsiteX7" fmla="*/ 2275 w 10901"/>
                  <a:gd name="connsiteY7" fmla="*/ 10215 h 10215"/>
                  <a:gd name="connsiteX8" fmla="*/ 2732 w 10901"/>
                  <a:gd name="connsiteY8" fmla="*/ 10000 h 10215"/>
                  <a:gd name="connsiteX9" fmla="*/ 3919 w 10901"/>
                  <a:gd name="connsiteY9" fmla="*/ 10000 h 10215"/>
                  <a:gd name="connsiteX10" fmla="*/ 10901 w 10901"/>
                  <a:gd name="connsiteY10" fmla="*/ 9845 h 10215"/>
                  <a:gd name="connsiteX11" fmla="*/ 10163 w 10901"/>
                  <a:gd name="connsiteY11" fmla="*/ 9454 h 10215"/>
                  <a:gd name="connsiteX12" fmla="*/ 9335 w 10901"/>
                  <a:gd name="connsiteY12" fmla="*/ 8753 h 10215"/>
                  <a:gd name="connsiteX13" fmla="*/ 8238 w 10901"/>
                  <a:gd name="connsiteY13" fmla="*/ 7577 h 10215"/>
                  <a:gd name="connsiteX14" fmla="*/ 6254 w 10901"/>
                  <a:gd name="connsiteY14" fmla="*/ 6485 h 10215"/>
                  <a:gd name="connsiteX15" fmla="*/ 4064 w 10901"/>
                  <a:gd name="connsiteY15" fmla="*/ 4680 h 10215"/>
                  <a:gd name="connsiteX16" fmla="*/ 3209 w 10901"/>
                  <a:gd name="connsiteY16" fmla="*/ 3278 h 10215"/>
                  <a:gd name="connsiteX17" fmla="*/ 2525 w 10901"/>
                  <a:gd name="connsiteY17" fmla="*/ 2340 h 10215"/>
                  <a:gd name="connsiteX18" fmla="*/ 1787 w 10901"/>
                  <a:gd name="connsiteY18" fmla="*/ 0 h 10215"/>
                  <a:gd name="connsiteX19" fmla="*/ 901 w 10901"/>
                  <a:gd name="connsiteY19" fmla="*/ 0 h 10215"/>
                  <a:gd name="connsiteX0" fmla="*/ 901 w 10901"/>
                  <a:gd name="connsiteY0" fmla="*/ 0 h 10215"/>
                  <a:gd name="connsiteX1" fmla="*/ 1077 w 10901"/>
                  <a:gd name="connsiteY1" fmla="*/ 2423 h 10215"/>
                  <a:gd name="connsiteX2" fmla="*/ 1052 w 10901"/>
                  <a:gd name="connsiteY2" fmla="*/ 4532 h 10215"/>
                  <a:gd name="connsiteX3" fmla="*/ 1122 w 10901"/>
                  <a:gd name="connsiteY3" fmla="*/ 7421 h 10215"/>
                  <a:gd name="connsiteX4" fmla="*/ 961 w 10901"/>
                  <a:gd name="connsiteY4" fmla="*/ 8747 h 10215"/>
                  <a:gd name="connsiteX5" fmla="*/ 0 w 10901"/>
                  <a:gd name="connsiteY5" fmla="*/ 10050 h 10215"/>
                  <a:gd name="connsiteX6" fmla="*/ 1198 w 10901"/>
                  <a:gd name="connsiteY6" fmla="*/ 9997 h 10215"/>
                  <a:gd name="connsiteX7" fmla="*/ 2275 w 10901"/>
                  <a:gd name="connsiteY7" fmla="*/ 10215 h 10215"/>
                  <a:gd name="connsiteX8" fmla="*/ 2732 w 10901"/>
                  <a:gd name="connsiteY8" fmla="*/ 10000 h 10215"/>
                  <a:gd name="connsiteX9" fmla="*/ 3919 w 10901"/>
                  <a:gd name="connsiteY9" fmla="*/ 10000 h 10215"/>
                  <a:gd name="connsiteX10" fmla="*/ 10901 w 10901"/>
                  <a:gd name="connsiteY10" fmla="*/ 9845 h 10215"/>
                  <a:gd name="connsiteX11" fmla="*/ 10163 w 10901"/>
                  <a:gd name="connsiteY11" fmla="*/ 9454 h 10215"/>
                  <a:gd name="connsiteX12" fmla="*/ 9335 w 10901"/>
                  <a:gd name="connsiteY12" fmla="*/ 8753 h 10215"/>
                  <a:gd name="connsiteX13" fmla="*/ 8238 w 10901"/>
                  <a:gd name="connsiteY13" fmla="*/ 7577 h 10215"/>
                  <a:gd name="connsiteX14" fmla="*/ 6254 w 10901"/>
                  <a:gd name="connsiteY14" fmla="*/ 6485 h 10215"/>
                  <a:gd name="connsiteX15" fmla="*/ 4064 w 10901"/>
                  <a:gd name="connsiteY15" fmla="*/ 4680 h 10215"/>
                  <a:gd name="connsiteX16" fmla="*/ 3209 w 10901"/>
                  <a:gd name="connsiteY16" fmla="*/ 3278 h 10215"/>
                  <a:gd name="connsiteX17" fmla="*/ 2525 w 10901"/>
                  <a:gd name="connsiteY17" fmla="*/ 2340 h 10215"/>
                  <a:gd name="connsiteX18" fmla="*/ 1787 w 10901"/>
                  <a:gd name="connsiteY18" fmla="*/ 0 h 10215"/>
                  <a:gd name="connsiteX19" fmla="*/ 901 w 10901"/>
                  <a:gd name="connsiteY19" fmla="*/ 0 h 10215"/>
                  <a:gd name="connsiteX0" fmla="*/ 901 w 10901"/>
                  <a:gd name="connsiteY0" fmla="*/ 0 h 10215"/>
                  <a:gd name="connsiteX1" fmla="*/ 1077 w 10901"/>
                  <a:gd name="connsiteY1" fmla="*/ 2423 h 10215"/>
                  <a:gd name="connsiteX2" fmla="*/ 1052 w 10901"/>
                  <a:gd name="connsiteY2" fmla="*/ 4532 h 10215"/>
                  <a:gd name="connsiteX3" fmla="*/ 1122 w 10901"/>
                  <a:gd name="connsiteY3" fmla="*/ 7421 h 10215"/>
                  <a:gd name="connsiteX4" fmla="*/ 705 w 10901"/>
                  <a:gd name="connsiteY4" fmla="*/ 8904 h 10215"/>
                  <a:gd name="connsiteX5" fmla="*/ 0 w 10901"/>
                  <a:gd name="connsiteY5" fmla="*/ 10050 h 10215"/>
                  <a:gd name="connsiteX6" fmla="*/ 1198 w 10901"/>
                  <a:gd name="connsiteY6" fmla="*/ 9997 h 10215"/>
                  <a:gd name="connsiteX7" fmla="*/ 2275 w 10901"/>
                  <a:gd name="connsiteY7" fmla="*/ 10215 h 10215"/>
                  <a:gd name="connsiteX8" fmla="*/ 2732 w 10901"/>
                  <a:gd name="connsiteY8" fmla="*/ 10000 h 10215"/>
                  <a:gd name="connsiteX9" fmla="*/ 3919 w 10901"/>
                  <a:gd name="connsiteY9" fmla="*/ 10000 h 10215"/>
                  <a:gd name="connsiteX10" fmla="*/ 10901 w 10901"/>
                  <a:gd name="connsiteY10" fmla="*/ 9845 h 10215"/>
                  <a:gd name="connsiteX11" fmla="*/ 10163 w 10901"/>
                  <a:gd name="connsiteY11" fmla="*/ 9454 h 10215"/>
                  <a:gd name="connsiteX12" fmla="*/ 9335 w 10901"/>
                  <a:gd name="connsiteY12" fmla="*/ 8753 h 10215"/>
                  <a:gd name="connsiteX13" fmla="*/ 8238 w 10901"/>
                  <a:gd name="connsiteY13" fmla="*/ 7577 h 10215"/>
                  <a:gd name="connsiteX14" fmla="*/ 6254 w 10901"/>
                  <a:gd name="connsiteY14" fmla="*/ 6485 h 10215"/>
                  <a:gd name="connsiteX15" fmla="*/ 4064 w 10901"/>
                  <a:gd name="connsiteY15" fmla="*/ 4680 h 10215"/>
                  <a:gd name="connsiteX16" fmla="*/ 3209 w 10901"/>
                  <a:gd name="connsiteY16" fmla="*/ 3278 h 10215"/>
                  <a:gd name="connsiteX17" fmla="*/ 2525 w 10901"/>
                  <a:gd name="connsiteY17" fmla="*/ 2340 h 10215"/>
                  <a:gd name="connsiteX18" fmla="*/ 1787 w 10901"/>
                  <a:gd name="connsiteY18" fmla="*/ 0 h 10215"/>
                  <a:gd name="connsiteX19" fmla="*/ 901 w 10901"/>
                  <a:gd name="connsiteY19" fmla="*/ 0 h 10215"/>
                  <a:gd name="connsiteX0" fmla="*/ 1669 w 10901"/>
                  <a:gd name="connsiteY0" fmla="*/ 157 h 10215"/>
                  <a:gd name="connsiteX1" fmla="*/ 1077 w 10901"/>
                  <a:gd name="connsiteY1" fmla="*/ 2423 h 10215"/>
                  <a:gd name="connsiteX2" fmla="*/ 1052 w 10901"/>
                  <a:gd name="connsiteY2" fmla="*/ 4532 h 10215"/>
                  <a:gd name="connsiteX3" fmla="*/ 1122 w 10901"/>
                  <a:gd name="connsiteY3" fmla="*/ 7421 h 10215"/>
                  <a:gd name="connsiteX4" fmla="*/ 705 w 10901"/>
                  <a:gd name="connsiteY4" fmla="*/ 8904 h 10215"/>
                  <a:gd name="connsiteX5" fmla="*/ 0 w 10901"/>
                  <a:gd name="connsiteY5" fmla="*/ 10050 h 10215"/>
                  <a:gd name="connsiteX6" fmla="*/ 1198 w 10901"/>
                  <a:gd name="connsiteY6" fmla="*/ 9997 h 10215"/>
                  <a:gd name="connsiteX7" fmla="*/ 2275 w 10901"/>
                  <a:gd name="connsiteY7" fmla="*/ 10215 h 10215"/>
                  <a:gd name="connsiteX8" fmla="*/ 2732 w 10901"/>
                  <a:gd name="connsiteY8" fmla="*/ 10000 h 10215"/>
                  <a:gd name="connsiteX9" fmla="*/ 3919 w 10901"/>
                  <a:gd name="connsiteY9" fmla="*/ 10000 h 10215"/>
                  <a:gd name="connsiteX10" fmla="*/ 10901 w 10901"/>
                  <a:gd name="connsiteY10" fmla="*/ 9845 h 10215"/>
                  <a:gd name="connsiteX11" fmla="*/ 10163 w 10901"/>
                  <a:gd name="connsiteY11" fmla="*/ 9454 h 10215"/>
                  <a:gd name="connsiteX12" fmla="*/ 9335 w 10901"/>
                  <a:gd name="connsiteY12" fmla="*/ 8753 h 10215"/>
                  <a:gd name="connsiteX13" fmla="*/ 8238 w 10901"/>
                  <a:gd name="connsiteY13" fmla="*/ 7577 h 10215"/>
                  <a:gd name="connsiteX14" fmla="*/ 6254 w 10901"/>
                  <a:gd name="connsiteY14" fmla="*/ 6485 h 10215"/>
                  <a:gd name="connsiteX15" fmla="*/ 4064 w 10901"/>
                  <a:gd name="connsiteY15" fmla="*/ 4680 h 10215"/>
                  <a:gd name="connsiteX16" fmla="*/ 3209 w 10901"/>
                  <a:gd name="connsiteY16" fmla="*/ 3278 h 10215"/>
                  <a:gd name="connsiteX17" fmla="*/ 2525 w 10901"/>
                  <a:gd name="connsiteY17" fmla="*/ 2340 h 10215"/>
                  <a:gd name="connsiteX18" fmla="*/ 1787 w 10901"/>
                  <a:gd name="connsiteY18" fmla="*/ 0 h 10215"/>
                  <a:gd name="connsiteX19" fmla="*/ 1669 w 10901"/>
                  <a:gd name="connsiteY19" fmla="*/ 157 h 10215"/>
                  <a:gd name="connsiteX0" fmla="*/ 1669 w 10901"/>
                  <a:gd name="connsiteY0" fmla="*/ 0 h 10058"/>
                  <a:gd name="connsiteX1" fmla="*/ 1077 w 10901"/>
                  <a:gd name="connsiteY1" fmla="*/ 2266 h 10058"/>
                  <a:gd name="connsiteX2" fmla="*/ 1052 w 10901"/>
                  <a:gd name="connsiteY2" fmla="*/ 4375 h 10058"/>
                  <a:gd name="connsiteX3" fmla="*/ 1122 w 10901"/>
                  <a:gd name="connsiteY3" fmla="*/ 7264 h 10058"/>
                  <a:gd name="connsiteX4" fmla="*/ 705 w 10901"/>
                  <a:gd name="connsiteY4" fmla="*/ 8747 h 10058"/>
                  <a:gd name="connsiteX5" fmla="*/ 0 w 10901"/>
                  <a:gd name="connsiteY5" fmla="*/ 9893 h 10058"/>
                  <a:gd name="connsiteX6" fmla="*/ 1198 w 10901"/>
                  <a:gd name="connsiteY6" fmla="*/ 9840 h 10058"/>
                  <a:gd name="connsiteX7" fmla="*/ 2275 w 10901"/>
                  <a:gd name="connsiteY7" fmla="*/ 10058 h 10058"/>
                  <a:gd name="connsiteX8" fmla="*/ 2732 w 10901"/>
                  <a:gd name="connsiteY8" fmla="*/ 9843 h 10058"/>
                  <a:gd name="connsiteX9" fmla="*/ 3919 w 10901"/>
                  <a:gd name="connsiteY9" fmla="*/ 9843 h 10058"/>
                  <a:gd name="connsiteX10" fmla="*/ 10901 w 10901"/>
                  <a:gd name="connsiteY10" fmla="*/ 9688 h 10058"/>
                  <a:gd name="connsiteX11" fmla="*/ 10163 w 10901"/>
                  <a:gd name="connsiteY11" fmla="*/ 9297 h 10058"/>
                  <a:gd name="connsiteX12" fmla="*/ 9335 w 10901"/>
                  <a:gd name="connsiteY12" fmla="*/ 8596 h 10058"/>
                  <a:gd name="connsiteX13" fmla="*/ 8238 w 10901"/>
                  <a:gd name="connsiteY13" fmla="*/ 7420 h 10058"/>
                  <a:gd name="connsiteX14" fmla="*/ 6254 w 10901"/>
                  <a:gd name="connsiteY14" fmla="*/ 6328 h 10058"/>
                  <a:gd name="connsiteX15" fmla="*/ 4064 w 10901"/>
                  <a:gd name="connsiteY15" fmla="*/ 4523 h 10058"/>
                  <a:gd name="connsiteX16" fmla="*/ 3209 w 10901"/>
                  <a:gd name="connsiteY16" fmla="*/ 3121 h 10058"/>
                  <a:gd name="connsiteX17" fmla="*/ 2525 w 10901"/>
                  <a:gd name="connsiteY17" fmla="*/ 2183 h 10058"/>
                  <a:gd name="connsiteX18" fmla="*/ 2214 w 10901"/>
                  <a:gd name="connsiteY18" fmla="*/ 2354 h 10058"/>
                  <a:gd name="connsiteX19" fmla="*/ 1669 w 10901"/>
                  <a:gd name="connsiteY19" fmla="*/ 0 h 10058"/>
                  <a:gd name="connsiteX0" fmla="*/ 1612 w 10901"/>
                  <a:gd name="connsiteY0" fmla="*/ 103 h 8044"/>
                  <a:gd name="connsiteX1" fmla="*/ 1077 w 10901"/>
                  <a:gd name="connsiteY1" fmla="*/ 252 h 8044"/>
                  <a:gd name="connsiteX2" fmla="*/ 1052 w 10901"/>
                  <a:gd name="connsiteY2" fmla="*/ 2361 h 8044"/>
                  <a:gd name="connsiteX3" fmla="*/ 1122 w 10901"/>
                  <a:gd name="connsiteY3" fmla="*/ 5250 h 8044"/>
                  <a:gd name="connsiteX4" fmla="*/ 705 w 10901"/>
                  <a:gd name="connsiteY4" fmla="*/ 6733 h 8044"/>
                  <a:gd name="connsiteX5" fmla="*/ 0 w 10901"/>
                  <a:gd name="connsiteY5" fmla="*/ 7879 h 8044"/>
                  <a:gd name="connsiteX6" fmla="*/ 1198 w 10901"/>
                  <a:gd name="connsiteY6" fmla="*/ 7826 h 8044"/>
                  <a:gd name="connsiteX7" fmla="*/ 2275 w 10901"/>
                  <a:gd name="connsiteY7" fmla="*/ 8044 h 8044"/>
                  <a:gd name="connsiteX8" fmla="*/ 2732 w 10901"/>
                  <a:gd name="connsiteY8" fmla="*/ 7829 h 8044"/>
                  <a:gd name="connsiteX9" fmla="*/ 3919 w 10901"/>
                  <a:gd name="connsiteY9" fmla="*/ 7829 h 8044"/>
                  <a:gd name="connsiteX10" fmla="*/ 10901 w 10901"/>
                  <a:gd name="connsiteY10" fmla="*/ 7674 h 8044"/>
                  <a:gd name="connsiteX11" fmla="*/ 10163 w 10901"/>
                  <a:gd name="connsiteY11" fmla="*/ 7283 h 8044"/>
                  <a:gd name="connsiteX12" fmla="*/ 9335 w 10901"/>
                  <a:gd name="connsiteY12" fmla="*/ 6582 h 8044"/>
                  <a:gd name="connsiteX13" fmla="*/ 8238 w 10901"/>
                  <a:gd name="connsiteY13" fmla="*/ 5406 h 8044"/>
                  <a:gd name="connsiteX14" fmla="*/ 6254 w 10901"/>
                  <a:gd name="connsiteY14" fmla="*/ 4314 h 8044"/>
                  <a:gd name="connsiteX15" fmla="*/ 4064 w 10901"/>
                  <a:gd name="connsiteY15" fmla="*/ 2509 h 8044"/>
                  <a:gd name="connsiteX16" fmla="*/ 3209 w 10901"/>
                  <a:gd name="connsiteY16" fmla="*/ 1107 h 8044"/>
                  <a:gd name="connsiteX17" fmla="*/ 2525 w 10901"/>
                  <a:gd name="connsiteY17" fmla="*/ 169 h 8044"/>
                  <a:gd name="connsiteX18" fmla="*/ 2214 w 10901"/>
                  <a:gd name="connsiteY18" fmla="*/ 340 h 8044"/>
                  <a:gd name="connsiteX19" fmla="*/ 1612 w 10901"/>
                  <a:gd name="connsiteY19" fmla="*/ 103 h 8044"/>
                  <a:gd name="connsiteX0" fmla="*/ 1479 w 10000"/>
                  <a:gd name="connsiteY0" fmla="*/ 128 h 10000"/>
                  <a:gd name="connsiteX1" fmla="*/ 988 w 10000"/>
                  <a:gd name="connsiteY1" fmla="*/ 313 h 10000"/>
                  <a:gd name="connsiteX2" fmla="*/ 965 w 10000"/>
                  <a:gd name="connsiteY2" fmla="*/ 2935 h 10000"/>
                  <a:gd name="connsiteX3" fmla="*/ 1029 w 10000"/>
                  <a:gd name="connsiteY3" fmla="*/ 6527 h 10000"/>
                  <a:gd name="connsiteX4" fmla="*/ 647 w 10000"/>
                  <a:gd name="connsiteY4" fmla="*/ 8370 h 10000"/>
                  <a:gd name="connsiteX5" fmla="*/ 0 w 10000"/>
                  <a:gd name="connsiteY5" fmla="*/ 9795 h 10000"/>
                  <a:gd name="connsiteX6" fmla="*/ 1099 w 10000"/>
                  <a:gd name="connsiteY6" fmla="*/ 9729 h 10000"/>
                  <a:gd name="connsiteX7" fmla="*/ 2087 w 10000"/>
                  <a:gd name="connsiteY7" fmla="*/ 10000 h 10000"/>
                  <a:gd name="connsiteX8" fmla="*/ 2506 w 10000"/>
                  <a:gd name="connsiteY8" fmla="*/ 9733 h 10000"/>
                  <a:gd name="connsiteX9" fmla="*/ 3595 w 10000"/>
                  <a:gd name="connsiteY9" fmla="*/ 9733 h 10000"/>
                  <a:gd name="connsiteX10" fmla="*/ 10000 w 10000"/>
                  <a:gd name="connsiteY10" fmla="*/ 9540 h 10000"/>
                  <a:gd name="connsiteX11" fmla="*/ 9323 w 10000"/>
                  <a:gd name="connsiteY11" fmla="*/ 9054 h 10000"/>
                  <a:gd name="connsiteX12" fmla="*/ 8563 w 10000"/>
                  <a:gd name="connsiteY12" fmla="*/ 8182 h 10000"/>
                  <a:gd name="connsiteX13" fmla="*/ 7557 w 10000"/>
                  <a:gd name="connsiteY13" fmla="*/ 6721 h 10000"/>
                  <a:gd name="connsiteX14" fmla="*/ 5737 w 10000"/>
                  <a:gd name="connsiteY14" fmla="*/ 5363 h 10000"/>
                  <a:gd name="connsiteX15" fmla="*/ 3728 w 10000"/>
                  <a:gd name="connsiteY15" fmla="*/ 3119 h 10000"/>
                  <a:gd name="connsiteX16" fmla="*/ 2944 w 10000"/>
                  <a:gd name="connsiteY16" fmla="*/ 1376 h 10000"/>
                  <a:gd name="connsiteX17" fmla="*/ 2577 w 10000"/>
                  <a:gd name="connsiteY17" fmla="*/ 600 h 10000"/>
                  <a:gd name="connsiteX18" fmla="*/ 2031 w 10000"/>
                  <a:gd name="connsiteY18" fmla="*/ 423 h 10000"/>
                  <a:gd name="connsiteX19" fmla="*/ 1479 w 10000"/>
                  <a:gd name="connsiteY19" fmla="*/ 128 h 10000"/>
                  <a:gd name="connsiteX0" fmla="*/ 1479 w 10000"/>
                  <a:gd name="connsiteY0" fmla="*/ 128 h 10000"/>
                  <a:gd name="connsiteX1" fmla="*/ 988 w 10000"/>
                  <a:gd name="connsiteY1" fmla="*/ 313 h 10000"/>
                  <a:gd name="connsiteX2" fmla="*/ 965 w 10000"/>
                  <a:gd name="connsiteY2" fmla="*/ 2935 h 10000"/>
                  <a:gd name="connsiteX3" fmla="*/ 887 w 10000"/>
                  <a:gd name="connsiteY3" fmla="*/ 6421 h 10000"/>
                  <a:gd name="connsiteX4" fmla="*/ 647 w 10000"/>
                  <a:gd name="connsiteY4" fmla="*/ 8370 h 10000"/>
                  <a:gd name="connsiteX5" fmla="*/ 0 w 10000"/>
                  <a:gd name="connsiteY5" fmla="*/ 9795 h 10000"/>
                  <a:gd name="connsiteX6" fmla="*/ 1099 w 10000"/>
                  <a:gd name="connsiteY6" fmla="*/ 9729 h 10000"/>
                  <a:gd name="connsiteX7" fmla="*/ 2087 w 10000"/>
                  <a:gd name="connsiteY7" fmla="*/ 10000 h 10000"/>
                  <a:gd name="connsiteX8" fmla="*/ 2506 w 10000"/>
                  <a:gd name="connsiteY8" fmla="*/ 9733 h 10000"/>
                  <a:gd name="connsiteX9" fmla="*/ 3595 w 10000"/>
                  <a:gd name="connsiteY9" fmla="*/ 9733 h 10000"/>
                  <a:gd name="connsiteX10" fmla="*/ 10000 w 10000"/>
                  <a:gd name="connsiteY10" fmla="*/ 9540 h 10000"/>
                  <a:gd name="connsiteX11" fmla="*/ 9323 w 10000"/>
                  <a:gd name="connsiteY11" fmla="*/ 9054 h 10000"/>
                  <a:gd name="connsiteX12" fmla="*/ 8563 w 10000"/>
                  <a:gd name="connsiteY12" fmla="*/ 8182 h 10000"/>
                  <a:gd name="connsiteX13" fmla="*/ 7557 w 10000"/>
                  <a:gd name="connsiteY13" fmla="*/ 6721 h 10000"/>
                  <a:gd name="connsiteX14" fmla="*/ 5737 w 10000"/>
                  <a:gd name="connsiteY14" fmla="*/ 5363 h 10000"/>
                  <a:gd name="connsiteX15" fmla="*/ 3728 w 10000"/>
                  <a:gd name="connsiteY15" fmla="*/ 3119 h 10000"/>
                  <a:gd name="connsiteX16" fmla="*/ 2944 w 10000"/>
                  <a:gd name="connsiteY16" fmla="*/ 1376 h 10000"/>
                  <a:gd name="connsiteX17" fmla="*/ 2577 w 10000"/>
                  <a:gd name="connsiteY17" fmla="*/ 600 h 10000"/>
                  <a:gd name="connsiteX18" fmla="*/ 2031 w 10000"/>
                  <a:gd name="connsiteY18" fmla="*/ 423 h 10000"/>
                  <a:gd name="connsiteX19" fmla="*/ 1479 w 10000"/>
                  <a:gd name="connsiteY19" fmla="*/ 128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00" h="10000">
                    <a:moveTo>
                      <a:pt x="1479" y="128"/>
                    </a:moveTo>
                    <a:cubicBezTo>
                      <a:pt x="1533" y="1133"/>
                      <a:pt x="934" y="-691"/>
                      <a:pt x="988" y="313"/>
                    </a:cubicBezTo>
                    <a:cubicBezTo>
                      <a:pt x="981" y="1187"/>
                      <a:pt x="972" y="2061"/>
                      <a:pt x="965" y="2935"/>
                    </a:cubicBezTo>
                    <a:cubicBezTo>
                      <a:pt x="1048" y="3905"/>
                      <a:pt x="805" y="5451"/>
                      <a:pt x="887" y="6421"/>
                    </a:cubicBezTo>
                    <a:cubicBezTo>
                      <a:pt x="821" y="7262"/>
                      <a:pt x="713" y="7529"/>
                      <a:pt x="647" y="8370"/>
                    </a:cubicBezTo>
                    <a:lnTo>
                      <a:pt x="0" y="9795"/>
                    </a:lnTo>
                    <a:lnTo>
                      <a:pt x="1099" y="9729"/>
                    </a:lnTo>
                    <a:lnTo>
                      <a:pt x="2087" y="10000"/>
                    </a:lnTo>
                    <a:lnTo>
                      <a:pt x="2506" y="9733"/>
                    </a:lnTo>
                    <a:lnTo>
                      <a:pt x="3595" y="9733"/>
                    </a:lnTo>
                    <a:lnTo>
                      <a:pt x="10000" y="9540"/>
                    </a:lnTo>
                    <a:lnTo>
                      <a:pt x="9323" y="9054"/>
                    </a:lnTo>
                    <a:lnTo>
                      <a:pt x="8563" y="8182"/>
                    </a:lnTo>
                    <a:lnTo>
                      <a:pt x="7557" y="6721"/>
                    </a:lnTo>
                    <a:lnTo>
                      <a:pt x="5737" y="5363"/>
                    </a:lnTo>
                    <a:lnTo>
                      <a:pt x="3728" y="3119"/>
                    </a:lnTo>
                    <a:lnTo>
                      <a:pt x="2944" y="1376"/>
                    </a:lnTo>
                    <a:lnTo>
                      <a:pt x="2577" y="600"/>
                    </a:lnTo>
                    <a:lnTo>
                      <a:pt x="2031" y="423"/>
                    </a:lnTo>
                    <a:lnTo>
                      <a:pt x="1479" y="128"/>
                    </a:lnTo>
                    <a:close/>
                  </a:path>
                </a:pathLst>
              </a:custGeom>
              <a:pattFill prst="ltUpDiag">
                <a:fgClr>
                  <a:schemeClr val="tx1"/>
                </a:fgClr>
                <a:bgClr>
                  <a:schemeClr val="bg1"/>
                </a:bgClr>
              </a:patt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Freeform 7">
                <a:extLst>
                  <a:ext uri="{FF2B5EF4-FFF2-40B4-BE49-F238E27FC236}">
                    <a16:creationId xmlns:a16="http://schemas.microsoft.com/office/drawing/2014/main" id="{1BEB60B8-7B4C-BC65-3BB7-E7F48CFA6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" y="1152"/>
                <a:ext cx="1906" cy="826"/>
              </a:xfrm>
              <a:custGeom>
                <a:avLst/>
                <a:gdLst>
                  <a:gd name="T0" fmla="*/ 0 w 1993"/>
                  <a:gd name="T1" fmla="*/ 0 h 849"/>
                  <a:gd name="T2" fmla="*/ 30 w 1993"/>
                  <a:gd name="T3" fmla="*/ 99 h 849"/>
                  <a:gd name="T4" fmla="*/ 61 w 1993"/>
                  <a:gd name="T5" fmla="*/ 205 h 849"/>
                  <a:gd name="T6" fmla="*/ 83 w 1993"/>
                  <a:gd name="T7" fmla="*/ 349 h 849"/>
                  <a:gd name="T8" fmla="*/ 121 w 1993"/>
                  <a:gd name="T9" fmla="*/ 470 h 849"/>
                  <a:gd name="T10" fmla="*/ 167 w 1993"/>
                  <a:gd name="T11" fmla="*/ 606 h 849"/>
                  <a:gd name="T12" fmla="*/ 212 w 1993"/>
                  <a:gd name="T13" fmla="*/ 682 h 849"/>
                  <a:gd name="T14" fmla="*/ 265 w 1993"/>
                  <a:gd name="T15" fmla="*/ 758 h 849"/>
                  <a:gd name="T16" fmla="*/ 386 w 1993"/>
                  <a:gd name="T17" fmla="*/ 819 h 849"/>
                  <a:gd name="T18" fmla="*/ 637 w 1993"/>
                  <a:gd name="T19" fmla="*/ 826 h 849"/>
                  <a:gd name="T20" fmla="*/ 826 w 1993"/>
                  <a:gd name="T21" fmla="*/ 804 h 849"/>
                  <a:gd name="T22" fmla="*/ 947 w 1993"/>
                  <a:gd name="T23" fmla="*/ 811 h 849"/>
                  <a:gd name="T24" fmla="*/ 1069 w 1993"/>
                  <a:gd name="T25" fmla="*/ 819 h 849"/>
                  <a:gd name="T26" fmla="*/ 1175 w 1993"/>
                  <a:gd name="T27" fmla="*/ 796 h 849"/>
                  <a:gd name="T28" fmla="*/ 1448 w 1993"/>
                  <a:gd name="T29" fmla="*/ 819 h 849"/>
                  <a:gd name="T30" fmla="*/ 1637 w 1993"/>
                  <a:gd name="T31" fmla="*/ 834 h 849"/>
                  <a:gd name="T32" fmla="*/ 1880 w 1993"/>
                  <a:gd name="T33" fmla="*/ 849 h 849"/>
                  <a:gd name="T34" fmla="*/ 1993 w 1993"/>
                  <a:gd name="T35" fmla="*/ 834 h 849"/>
                  <a:gd name="T36" fmla="*/ 1917 w 1993"/>
                  <a:gd name="T37" fmla="*/ 750 h 849"/>
                  <a:gd name="T38" fmla="*/ 1849 w 1993"/>
                  <a:gd name="T39" fmla="*/ 614 h 849"/>
                  <a:gd name="T40" fmla="*/ 1811 w 1993"/>
                  <a:gd name="T41" fmla="*/ 508 h 849"/>
                  <a:gd name="T42" fmla="*/ 1789 w 1993"/>
                  <a:gd name="T43" fmla="*/ 440 h 849"/>
                  <a:gd name="T44" fmla="*/ 1766 w 1993"/>
                  <a:gd name="T45" fmla="*/ 349 h 849"/>
                  <a:gd name="T46" fmla="*/ 1728 w 1993"/>
                  <a:gd name="T47" fmla="*/ 258 h 849"/>
                  <a:gd name="T48" fmla="*/ 1660 w 1993"/>
                  <a:gd name="T49" fmla="*/ 197 h 849"/>
                  <a:gd name="T50" fmla="*/ 1508 w 1993"/>
                  <a:gd name="T51" fmla="*/ 129 h 849"/>
                  <a:gd name="T52" fmla="*/ 1273 w 1993"/>
                  <a:gd name="T53" fmla="*/ 68 h 849"/>
                  <a:gd name="T54" fmla="*/ 962 w 1993"/>
                  <a:gd name="T55" fmla="*/ 23 h 849"/>
                  <a:gd name="T56" fmla="*/ 0 w 1993"/>
                  <a:gd name="T57" fmla="*/ 0 h 849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connsiteX0" fmla="*/ 219 w 9849"/>
                  <a:gd name="connsiteY0" fmla="*/ 0 h 10000"/>
                  <a:gd name="connsiteX1" fmla="*/ 0 w 9849"/>
                  <a:gd name="connsiteY1" fmla="*/ 1166 h 10000"/>
                  <a:gd name="connsiteX2" fmla="*/ 155 w 9849"/>
                  <a:gd name="connsiteY2" fmla="*/ 2415 h 10000"/>
                  <a:gd name="connsiteX3" fmla="*/ 265 w 9849"/>
                  <a:gd name="connsiteY3" fmla="*/ 4111 h 10000"/>
                  <a:gd name="connsiteX4" fmla="*/ 456 w 9849"/>
                  <a:gd name="connsiteY4" fmla="*/ 5536 h 10000"/>
                  <a:gd name="connsiteX5" fmla="*/ 687 w 9849"/>
                  <a:gd name="connsiteY5" fmla="*/ 7138 h 10000"/>
                  <a:gd name="connsiteX6" fmla="*/ 913 w 9849"/>
                  <a:gd name="connsiteY6" fmla="*/ 8033 h 10000"/>
                  <a:gd name="connsiteX7" fmla="*/ 1179 w 9849"/>
                  <a:gd name="connsiteY7" fmla="*/ 8928 h 10000"/>
                  <a:gd name="connsiteX8" fmla="*/ 1786 w 9849"/>
                  <a:gd name="connsiteY8" fmla="*/ 9647 h 10000"/>
                  <a:gd name="connsiteX9" fmla="*/ 3045 w 9849"/>
                  <a:gd name="connsiteY9" fmla="*/ 9729 h 10000"/>
                  <a:gd name="connsiteX10" fmla="*/ 3994 w 9849"/>
                  <a:gd name="connsiteY10" fmla="*/ 9470 h 10000"/>
                  <a:gd name="connsiteX11" fmla="*/ 4601 w 9849"/>
                  <a:gd name="connsiteY11" fmla="*/ 9552 h 10000"/>
                  <a:gd name="connsiteX12" fmla="*/ 5213 w 9849"/>
                  <a:gd name="connsiteY12" fmla="*/ 9647 h 10000"/>
                  <a:gd name="connsiteX13" fmla="*/ 5745 w 9849"/>
                  <a:gd name="connsiteY13" fmla="*/ 9376 h 10000"/>
                  <a:gd name="connsiteX14" fmla="*/ 7114 w 9849"/>
                  <a:gd name="connsiteY14" fmla="*/ 9647 h 10000"/>
                  <a:gd name="connsiteX15" fmla="*/ 8063 w 9849"/>
                  <a:gd name="connsiteY15" fmla="*/ 9823 h 10000"/>
                  <a:gd name="connsiteX16" fmla="*/ 9282 w 9849"/>
                  <a:gd name="connsiteY16" fmla="*/ 10000 h 10000"/>
                  <a:gd name="connsiteX17" fmla="*/ 9849 w 9849"/>
                  <a:gd name="connsiteY17" fmla="*/ 9823 h 10000"/>
                  <a:gd name="connsiteX18" fmla="*/ 9468 w 9849"/>
                  <a:gd name="connsiteY18" fmla="*/ 8834 h 10000"/>
                  <a:gd name="connsiteX19" fmla="*/ 9126 w 9849"/>
                  <a:gd name="connsiteY19" fmla="*/ 7232 h 10000"/>
                  <a:gd name="connsiteX20" fmla="*/ 8936 w 9849"/>
                  <a:gd name="connsiteY20" fmla="*/ 5984 h 10000"/>
                  <a:gd name="connsiteX21" fmla="*/ 8825 w 9849"/>
                  <a:gd name="connsiteY21" fmla="*/ 5183 h 10000"/>
                  <a:gd name="connsiteX22" fmla="*/ 8710 w 9849"/>
                  <a:gd name="connsiteY22" fmla="*/ 4111 h 10000"/>
                  <a:gd name="connsiteX23" fmla="*/ 8519 w 9849"/>
                  <a:gd name="connsiteY23" fmla="*/ 3039 h 10000"/>
                  <a:gd name="connsiteX24" fmla="*/ 8178 w 9849"/>
                  <a:gd name="connsiteY24" fmla="*/ 2320 h 10000"/>
                  <a:gd name="connsiteX25" fmla="*/ 7415 w 9849"/>
                  <a:gd name="connsiteY25" fmla="*/ 1519 h 10000"/>
                  <a:gd name="connsiteX26" fmla="*/ 6236 w 9849"/>
                  <a:gd name="connsiteY26" fmla="*/ 801 h 10000"/>
                  <a:gd name="connsiteX27" fmla="*/ 4676 w 9849"/>
                  <a:gd name="connsiteY27" fmla="*/ 271 h 10000"/>
                  <a:gd name="connsiteX28" fmla="*/ 219 w 9849"/>
                  <a:gd name="connsiteY28" fmla="*/ 0 h 10000"/>
                  <a:gd name="connsiteX0" fmla="*/ 79 w 9857"/>
                  <a:gd name="connsiteY0" fmla="*/ 0 h 10000"/>
                  <a:gd name="connsiteX1" fmla="*/ 28 w 9857"/>
                  <a:gd name="connsiteY1" fmla="*/ 1324 h 10000"/>
                  <a:gd name="connsiteX2" fmla="*/ 14 w 9857"/>
                  <a:gd name="connsiteY2" fmla="*/ 2415 h 10000"/>
                  <a:gd name="connsiteX3" fmla="*/ 126 w 9857"/>
                  <a:gd name="connsiteY3" fmla="*/ 4111 h 10000"/>
                  <a:gd name="connsiteX4" fmla="*/ 320 w 9857"/>
                  <a:gd name="connsiteY4" fmla="*/ 5536 h 10000"/>
                  <a:gd name="connsiteX5" fmla="*/ 555 w 9857"/>
                  <a:gd name="connsiteY5" fmla="*/ 7138 h 10000"/>
                  <a:gd name="connsiteX6" fmla="*/ 784 w 9857"/>
                  <a:gd name="connsiteY6" fmla="*/ 8033 h 10000"/>
                  <a:gd name="connsiteX7" fmla="*/ 1054 w 9857"/>
                  <a:gd name="connsiteY7" fmla="*/ 8928 h 10000"/>
                  <a:gd name="connsiteX8" fmla="*/ 1670 w 9857"/>
                  <a:gd name="connsiteY8" fmla="*/ 9647 h 10000"/>
                  <a:gd name="connsiteX9" fmla="*/ 2949 w 9857"/>
                  <a:gd name="connsiteY9" fmla="*/ 9729 h 10000"/>
                  <a:gd name="connsiteX10" fmla="*/ 3912 w 9857"/>
                  <a:gd name="connsiteY10" fmla="*/ 9470 h 10000"/>
                  <a:gd name="connsiteX11" fmla="*/ 4529 w 9857"/>
                  <a:gd name="connsiteY11" fmla="*/ 9552 h 10000"/>
                  <a:gd name="connsiteX12" fmla="*/ 5150 w 9857"/>
                  <a:gd name="connsiteY12" fmla="*/ 9647 h 10000"/>
                  <a:gd name="connsiteX13" fmla="*/ 5690 w 9857"/>
                  <a:gd name="connsiteY13" fmla="*/ 9376 h 10000"/>
                  <a:gd name="connsiteX14" fmla="*/ 7080 w 9857"/>
                  <a:gd name="connsiteY14" fmla="*/ 9647 h 10000"/>
                  <a:gd name="connsiteX15" fmla="*/ 8044 w 9857"/>
                  <a:gd name="connsiteY15" fmla="*/ 9823 h 10000"/>
                  <a:gd name="connsiteX16" fmla="*/ 9281 w 9857"/>
                  <a:gd name="connsiteY16" fmla="*/ 10000 h 10000"/>
                  <a:gd name="connsiteX17" fmla="*/ 9857 w 9857"/>
                  <a:gd name="connsiteY17" fmla="*/ 9823 h 10000"/>
                  <a:gd name="connsiteX18" fmla="*/ 9470 w 9857"/>
                  <a:gd name="connsiteY18" fmla="*/ 8834 h 10000"/>
                  <a:gd name="connsiteX19" fmla="*/ 9123 w 9857"/>
                  <a:gd name="connsiteY19" fmla="*/ 7232 h 10000"/>
                  <a:gd name="connsiteX20" fmla="*/ 8930 w 9857"/>
                  <a:gd name="connsiteY20" fmla="*/ 5984 h 10000"/>
                  <a:gd name="connsiteX21" fmla="*/ 8817 w 9857"/>
                  <a:gd name="connsiteY21" fmla="*/ 5183 h 10000"/>
                  <a:gd name="connsiteX22" fmla="*/ 8701 w 9857"/>
                  <a:gd name="connsiteY22" fmla="*/ 4111 h 10000"/>
                  <a:gd name="connsiteX23" fmla="*/ 8507 w 9857"/>
                  <a:gd name="connsiteY23" fmla="*/ 3039 h 10000"/>
                  <a:gd name="connsiteX24" fmla="*/ 8160 w 9857"/>
                  <a:gd name="connsiteY24" fmla="*/ 2320 h 10000"/>
                  <a:gd name="connsiteX25" fmla="*/ 7386 w 9857"/>
                  <a:gd name="connsiteY25" fmla="*/ 1519 h 10000"/>
                  <a:gd name="connsiteX26" fmla="*/ 6189 w 9857"/>
                  <a:gd name="connsiteY26" fmla="*/ 801 h 10000"/>
                  <a:gd name="connsiteX27" fmla="*/ 4605 w 9857"/>
                  <a:gd name="connsiteY27" fmla="*/ 271 h 10000"/>
                  <a:gd name="connsiteX28" fmla="*/ 79 w 9857"/>
                  <a:gd name="connsiteY28" fmla="*/ 0 h 10000"/>
                  <a:gd name="connsiteX0" fmla="*/ 392 w 10000"/>
                  <a:gd name="connsiteY0" fmla="*/ 0 h 9842"/>
                  <a:gd name="connsiteX1" fmla="*/ 28 w 10000"/>
                  <a:gd name="connsiteY1" fmla="*/ 1166 h 9842"/>
                  <a:gd name="connsiteX2" fmla="*/ 14 w 10000"/>
                  <a:gd name="connsiteY2" fmla="*/ 2257 h 9842"/>
                  <a:gd name="connsiteX3" fmla="*/ 128 w 10000"/>
                  <a:gd name="connsiteY3" fmla="*/ 3953 h 9842"/>
                  <a:gd name="connsiteX4" fmla="*/ 325 w 10000"/>
                  <a:gd name="connsiteY4" fmla="*/ 5378 h 9842"/>
                  <a:gd name="connsiteX5" fmla="*/ 563 w 10000"/>
                  <a:gd name="connsiteY5" fmla="*/ 6980 h 9842"/>
                  <a:gd name="connsiteX6" fmla="*/ 795 w 10000"/>
                  <a:gd name="connsiteY6" fmla="*/ 7875 h 9842"/>
                  <a:gd name="connsiteX7" fmla="*/ 1069 w 10000"/>
                  <a:gd name="connsiteY7" fmla="*/ 8770 h 9842"/>
                  <a:gd name="connsiteX8" fmla="*/ 1694 w 10000"/>
                  <a:gd name="connsiteY8" fmla="*/ 9489 h 9842"/>
                  <a:gd name="connsiteX9" fmla="*/ 2992 w 10000"/>
                  <a:gd name="connsiteY9" fmla="*/ 9571 h 9842"/>
                  <a:gd name="connsiteX10" fmla="*/ 3969 w 10000"/>
                  <a:gd name="connsiteY10" fmla="*/ 9312 h 9842"/>
                  <a:gd name="connsiteX11" fmla="*/ 4595 w 10000"/>
                  <a:gd name="connsiteY11" fmla="*/ 9394 h 9842"/>
                  <a:gd name="connsiteX12" fmla="*/ 5225 w 10000"/>
                  <a:gd name="connsiteY12" fmla="*/ 9489 h 9842"/>
                  <a:gd name="connsiteX13" fmla="*/ 5773 w 10000"/>
                  <a:gd name="connsiteY13" fmla="*/ 9218 h 9842"/>
                  <a:gd name="connsiteX14" fmla="*/ 7183 w 10000"/>
                  <a:gd name="connsiteY14" fmla="*/ 9489 h 9842"/>
                  <a:gd name="connsiteX15" fmla="*/ 8161 w 10000"/>
                  <a:gd name="connsiteY15" fmla="*/ 9665 h 9842"/>
                  <a:gd name="connsiteX16" fmla="*/ 9416 w 10000"/>
                  <a:gd name="connsiteY16" fmla="*/ 9842 h 9842"/>
                  <a:gd name="connsiteX17" fmla="*/ 10000 w 10000"/>
                  <a:gd name="connsiteY17" fmla="*/ 9665 h 9842"/>
                  <a:gd name="connsiteX18" fmla="*/ 9607 w 10000"/>
                  <a:gd name="connsiteY18" fmla="*/ 8676 h 9842"/>
                  <a:gd name="connsiteX19" fmla="*/ 9255 w 10000"/>
                  <a:gd name="connsiteY19" fmla="*/ 7074 h 9842"/>
                  <a:gd name="connsiteX20" fmla="*/ 9060 w 10000"/>
                  <a:gd name="connsiteY20" fmla="*/ 5826 h 9842"/>
                  <a:gd name="connsiteX21" fmla="*/ 8945 w 10000"/>
                  <a:gd name="connsiteY21" fmla="*/ 5025 h 9842"/>
                  <a:gd name="connsiteX22" fmla="*/ 8827 w 10000"/>
                  <a:gd name="connsiteY22" fmla="*/ 3953 h 9842"/>
                  <a:gd name="connsiteX23" fmla="*/ 8630 w 10000"/>
                  <a:gd name="connsiteY23" fmla="*/ 2881 h 9842"/>
                  <a:gd name="connsiteX24" fmla="*/ 8278 w 10000"/>
                  <a:gd name="connsiteY24" fmla="*/ 2162 h 9842"/>
                  <a:gd name="connsiteX25" fmla="*/ 7493 w 10000"/>
                  <a:gd name="connsiteY25" fmla="*/ 1361 h 9842"/>
                  <a:gd name="connsiteX26" fmla="*/ 6279 w 10000"/>
                  <a:gd name="connsiteY26" fmla="*/ 643 h 9842"/>
                  <a:gd name="connsiteX27" fmla="*/ 4672 w 10000"/>
                  <a:gd name="connsiteY27" fmla="*/ 113 h 9842"/>
                  <a:gd name="connsiteX28" fmla="*/ 392 w 10000"/>
                  <a:gd name="connsiteY28" fmla="*/ 0 h 9842"/>
                  <a:gd name="connsiteX0" fmla="*/ 738 w 10000"/>
                  <a:gd name="connsiteY0" fmla="*/ 45 h 9885"/>
                  <a:gd name="connsiteX1" fmla="*/ 28 w 10000"/>
                  <a:gd name="connsiteY1" fmla="*/ 1070 h 9885"/>
                  <a:gd name="connsiteX2" fmla="*/ 14 w 10000"/>
                  <a:gd name="connsiteY2" fmla="*/ 2178 h 9885"/>
                  <a:gd name="connsiteX3" fmla="*/ 128 w 10000"/>
                  <a:gd name="connsiteY3" fmla="*/ 3901 h 9885"/>
                  <a:gd name="connsiteX4" fmla="*/ 325 w 10000"/>
                  <a:gd name="connsiteY4" fmla="*/ 5349 h 9885"/>
                  <a:gd name="connsiteX5" fmla="*/ 563 w 10000"/>
                  <a:gd name="connsiteY5" fmla="*/ 6977 h 9885"/>
                  <a:gd name="connsiteX6" fmla="*/ 795 w 10000"/>
                  <a:gd name="connsiteY6" fmla="*/ 7886 h 9885"/>
                  <a:gd name="connsiteX7" fmla="*/ 1069 w 10000"/>
                  <a:gd name="connsiteY7" fmla="*/ 8796 h 9885"/>
                  <a:gd name="connsiteX8" fmla="*/ 1694 w 10000"/>
                  <a:gd name="connsiteY8" fmla="*/ 9526 h 9885"/>
                  <a:gd name="connsiteX9" fmla="*/ 2992 w 10000"/>
                  <a:gd name="connsiteY9" fmla="*/ 9610 h 9885"/>
                  <a:gd name="connsiteX10" fmla="*/ 3969 w 10000"/>
                  <a:gd name="connsiteY10" fmla="*/ 9346 h 9885"/>
                  <a:gd name="connsiteX11" fmla="*/ 4595 w 10000"/>
                  <a:gd name="connsiteY11" fmla="*/ 9430 h 9885"/>
                  <a:gd name="connsiteX12" fmla="*/ 5225 w 10000"/>
                  <a:gd name="connsiteY12" fmla="*/ 9526 h 9885"/>
                  <a:gd name="connsiteX13" fmla="*/ 5773 w 10000"/>
                  <a:gd name="connsiteY13" fmla="*/ 9251 h 9885"/>
                  <a:gd name="connsiteX14" fmla="*/ 7183 w 10000"/>
                  <a:gd name="connsiteY14" fmla="*/ 9526 h 9885"/>
                  <a:gd name="connsiteX15" fmla="*/ 8161 w 10000"/>
                  <a:gd name="connsiteY15" fmla="*/ 9705 h 9885"/>
                  <a:gd name="connsiteX16" fmla="*/ 9416 w 10000"/>
                  <a:gd name="connsiteY16" fmla="*/ 9885 h 9885"/>
                  <a:gd name="connsiteX17" fmla="*/ 10000 w 10000"/>
                  <a:gd name="connsiteY17" fmla="*/ 9705 h 9885"/>
                  <a:gd name="connsiteX18" fmla="*/ 9607 w 10000"/>
                  <a:gd name="connsiteY18" fmla="*/ 8700 h 9885"/>
                  <a:gd name="connsiteX19" fmla="*/ 9255 w 10000"/>
                  <a:gd name="connsiteY19" fmla="*/ 7073 h 9885"/>
                  <a:gd name="connsiteX20" fmla="*/ 9060 w 10000"/>
                  <a:gd name="connsiteY20" fmla="*/ 5805 h 9885"/>
                  <a:gd name="connsiteX21" fmla="*/ 8945 w 10000"/>
                  <a:gd name="connsiteY21" fmla="*/ 4991 h 9885"/>
                  <a:gd name="connsiteX22" fmla="*/ 8827 w 10000"/>
                  <a:gd name="connsiteY22" fmla="*/ 3901 h 9885"/>
                  <a:gd name="connsiteX23" fmla="*/ 8630 w 10000"/>
                  <a:gd name="connsiteY23" fmla="*/ 2812 h 9885"/>
                  <a:gd name="connsiteX24" fmla="*/ 8278 w 10000"/>
                  <a:gd name="connsiteY24" fmla="*/ 2082 h 9885"/>
                  <a:gd name="connsiteX25" fmla="*/ 7493 w 10000"/>
                  <a:gd name="connsiteY25" fmla="*/ 1268 h 9885"/>
                  <a:gd name="connsiteX26" fmla="*/ 6279 w 10000"/>
                  <a:gd name="connsiteY26" fmla="*/ 538 h 9885"/>
                  <a:gd name="connsiteX27" fmla="*/ 4672 w 10000"/>
                  <a:gd name="connsiteY27" fmla="*/ 0 h 9885"/>
                  <a:gd name="connsiteX28" fmla="*/ 738 w 10000"/>
                  <a:gd name="connsiteY28" fmla="*/ 45 h 9885"/>
                  <a:gd name="connsiteX0" fmla="*/ 728 w 9990"/>
                  <a:gd name="connsiteY0" fmla="*/ 46 h 10000"/>
                  <a:gd name="connsiteX1" fmla="*/ 399 w 9990"/>
                  <a:gd name="connsiteY1" fmla="*/ 1569 h 10000"/>
                  <a:gd name="connsiteX2" fmla="*/ 4 w 9990"/>
                  <a:gd name="connsiteY2" fmla="*/ 2203 h 10000"/>
                  <a:gd name="connsiteX3" fmla="*/ 118 w 9990"/>
                  <a:gd name="connsiteY3" fmla="*/ 3946 h 10000"/>
                  <a:gd name="connsiteX4" fmla="*/ 315 w 9990"/>
                  <a:gd name="connsiteY4" fmla="*/ 5411 h 10000"/>
                  <a:gd name="connsiteX5" fmla="*/ 553 w 9990"/>
                  <a:gd name="connsiteY5" fmla="*/ 7058 h 10000"/>
                  <a:gd name="connsiteX6" fmla="*/ 785 w 9990"/>
                  <a:gd name="connsiteY6" fmla="*/ 7978 h 10000"/>
                  <a:gd name="connsiteX7" fmla="*/ 1059 w 9990"/>
                  <a:gd name="connsiteY7" fmla="*/ 8898 h 10000"/>
                  <a:gd name="connsiteX8" fmla="*/ 1684 w 9990"/>
                  <a:gd name="connsiteY8" fmla="*/ 9637 h 10000"/>
                  <a:gd name="connsiteX9" fmla="*/ 2982 w 9990"/>
                  <a:gd name="connsiteY9" fmla="*/ 9722 h 10000"/>
                  <a:gd name="connsiteX10" fmla="*/ 3959 w 9990"/>
                  <a:gd name="connsiteY10" fmla="*/ 9455 h 10000"/>
                  <a:gd name="connsiteX11" fmla="*/ 4585 w 9990"/>
                  <a:gd name="connsiteY11" fmla="*/ 9540 h 10000"/>
                  <a:gd name="connsiteX12" fmla="*/ 5215 w 9990"/>
                  <a:gd name="connsiteY12" fmla="*/ 9637 h 10000"/>
                  <a:gd name="connsiteX13" fmla="*/ 5763 w 9990"/>
                  <a:gd name="connsiteY13" fmla="*/ 9359 h 10000"/>
                  <a:gd name="connsiteX14" fmla="*/ 7173 w 9990"/>
                  <a:gd name="connsiteY14" fmla="*/ 9637 h 10000"/>
                  <a:gd name="connsiteX15" fmla="*/ 8151 w 9990"/>
                  <a:gd name="connsiteY15" fmla="*/ 9818 h 10000"/>
                  <a:gd name="connsiteX16" fmla="*/ 9406 w 9990"/>
                  <a:gd name="connsiteY16" fmla="*/ 10000 h 10000"/>
                  <a:gd name="connsiteX17" fmla="*/ 9990 w 9990"/>
                  <a:gd name="connsiteY17" fmla="*/ 9818 h 10000"/>
                  <a:gd name="connsiteX18" fmla="*/ 9597 w 9990"/>
                  <a:gd name="connsiteY18" fmla="*/ 8801 h 10000"/>
                  <a:gd name="connsiteX19" fmla="*/ 9245 w 9990"/>
                  <a:gd name="connsiteY19" fmla="*/ 7155 h 10000"/>
                  <a:gd name="connsiteX20" fmla="*/ 9050 w 9990"/>
                  <a:gd name="connsiteY20" fmla="*/ 5873 h 10000"/>
                  <a:gd name="connsiteX21" fmla="*/ 8935 w 9990"/>
                  <a:gd name="connsiteY21" fmla="*/ 5049 h 10000"/>
                  <a:gd name="connsiteX22" fmla="*/ 8817 w 9990"/>
                  <a:gd name="connsiteY22" fmla="*/ 3946 h 10000"/>
                  <a:gd name="connsiteX23" fmla="*/ 8620 w 9990"/>
                  <a:gd name="connsiteY23" fmla="*/ 2845 h 10000"/>
                  <a:gd name="connsiteX24" fmla="*/ 8268 w 9990"/>
                  <a:gd name="connsiteY24" fmla="*/ 2106 h 10000"/>
                  <a:gd name="connsiteX25" fmla="*/ 7483 w 9990"/>
                  <a:gd name="connsiteY25" fmla="*/ 1283 h 10000"/>
                  <a:gd name="connsiteX26" fmla="*/ 6269 w 9990"/>
                  <a:gd name="connsiteY26" fmla="*/ 544 h 10000"/>
                  <a:gd name="connsiteX27" fmla="*/ 4662 w 9990"/>
                  <a:gd name="connsiteY27" fmla="*/ 0 h 10000"/>
                  <a:gd name="connsiteX28" fmla="*/ 728 w 9990"/>
                  <a:gd name="connsiteY28" fmla="*/ 46 h 10000"/>
                  <a:gd name="connsiteX0" fmla="*/ 729 w 10000"/>
                  <a:gd name="connsiteY0" fmla="*/ 46 h 10000"/>
                  <a:gd name="connsiteX1" fmla="*/ 295 w 10000"/>
                  <a:gd name="connsiteY1" fmla="*/ 1569 h 10000"/>
                  <a:gd name="connsiteX2" fmla="*/ 4 w 10000"/>
                  <a:gd name="connsiteY2" fmla="*/ 2203 h 10000"/>
                  <a:gd name="connsiteX3" fmla="*/ 118 w 10000"/>
                  <a:gd name="connsiteY3" fmla="*/ 3946 h 10000"/>
                  <a:gd name="connsiteX4" fmla="*/ 315 w 10000"/>
                  <a:gd name="connsiteY4" fmla="*/ 5411 h 10000"/>
                  <a:gd name="connsiteX5" fmla="*/ 554 w 10000"/>
                  <a:gd name="connsiteY5" fmla="*/ 7058 h 10000"/>
                  <a:gd name="connsiteX6" fmla="*/ 786 w 10000"/>
                  <a:gd name="connsiteY6" fmla="*/ 7978 h 10000"/>
                  <a:gd name="connsiteX7" fmla="*/ 1060 w 10000"/>
                  <a:gd name="connsiteY7" fmla="*/ 8898 h 10000"/>
                  <a:gd name="connsiteX8" fmla="*/ 1686 w 10000"/>
                  <a:gd name="connsiteY8" fmla="*/ 9637 h 10000"/>
                  <a:gd name="connsiteX9" fmla="*/ 2985 w 10000"/>
                  <a:gd name="connsiteY9" fmla="*/ 9722 h 10000"/>
                  <a:gd name="connsiteX10" fmla="*/ 3963 w 10000"/>
                  <a:gd name="connsiteY10" fmla="*/ 9455 h 10000"/>
                  <a:gd name="connsiteX11" fmla="*/ 4590 w 10000"/>
                  <a:gd name="connsiteY11" fmla="*/ 9540 h 10000"/>
                  <a:gd name="connsiteX12" fmla="*/ 5220 w 10000"/>
                  <a:gd name="connsiteY12" fmla="*/ 9637 h 10000"/>
                  <a:gd name="connsiteX13" fmla="*/ 5769 w 10000"/>
                  <a:gd name="connsiteY13" fmla="*/ 9359 h 10000"/>
                  <a:gd name="connsiteX14" fmla="*/ 7180 w 10000"/>
                  <a:gd name="connsiteY14" fmla="*/ 9637 h 10000"/>
                  <a:gd name="connsiteX15" fmla="*/ 8159 w 10000"/>
                  <a:gd name="connsiteY15" fmla="*/ 9818 h 10000"/>
                  <a:gd name="connsiteX16" fmla="*/ 9415 w 10000"/>
                  <a:gd name="connsiteY16" fmla="*/ 10000 h 10000"/>
                  <a:gd name="connsiteX17" fmla="*/ 10000 w 10000"/>
                  <a:gd name="connsiteY17" fmla="*/ 9818 h 10000"/>
                  <a:gd name="connsiteX18" fmla="*/ 9607 w 10000"/>
                  <a:gd name="connsiteY18" fmla="*/ 8801 h 10000"/>
                  <a:gd name="connsiteX19" fmla="*/ 9254 w 10000"/>
                  <a:gd name="connsiteY19" fmla="*/ 7155 h 10000"/>
                  <a:gd name="connsiteX20" fmla="*/ 9059 w 10000"/>
                  <a:gd name="connsiteY20" fmla="*/ 5873 h 10000"/>
                  <a:gd name="connsiteX21" fmla="*/ 8944 w 10000"/>
                  <a:gd name="connsiteY21" fmla="*/ 5049 h 10000"/>
                  <a:gd name="connsiteX22" fmla="*/ 8826 w 10000"/>
                  <a:gd name="connsiteY22" fmla="*/ 3946 h 10000"/>
                  <a:gd name="connsiteX23" fmla="*/ 8629 w 10000"/>
                  <a:gd name="connsiteY23" fmla="*/ 2845 h 10000"/>
                  <a:gd name="connsiteX24" fmla="*/ 8276 w 10000"/>
                  <a:gd name="connsiteY24" fmla="*/ 2106 h 10000"/>
                  <a:gd name="connsiteX25" fmla="*/ 7490 w 10000"/>
                  <a:gd name="connsiteY25" fmla="*/ 1283 h 10000"/>
                  <a:gd name="connsiteX26" fmla="*/ 6275 w 10000"/>
                  <a:gd name="connsiteY26" fmla="*/ 544 h 10000"/>
                  <a:gd name="connsiteX27" fmla="*/ 4667 w 10000"/>
                  <a:gd name="connsiteY27" fmla="*/ 0 h 10000"/>
                  <a:gd name="connsiteX28" fmla="*/ 729 w 10000"/>
                  <a:gd name="connsiteY28" fmla="*/ 46 h 10000"/>
                  <a:gd name="connsiteX0" fmla="*/ 615 w 9886"/>
                  <a:gd name="connsiteY0" fmla="*/ 46 h 10000"/>
                  <a:gd name="connsiteX1" fmla="*/ 181 w 9886"/>
                  <a:gd name="connsiteY1" fmla="*/ 1569 h 10000"/>
                  <a:gd name="connsiteX2" fmla="*/ 271 w 9886"/>
                  <a:gd name="connsiteY2" fmla="*/ 2933 h 10000"/>
                  <a:gd name="connsiteX3" fmla="*/ 4 w 9886"/>
                  <a:gd name="connsiteY3" fmla="*/ 3946 h 10000"/>
                  <a:gd name="connsiteX4" fmla="*/ 201 w 9886"/>
                  <a:gd name="connsiteY4" fmla="*/ 5411 h 10000"/>
                  <a:gd name="connsiteX5" fmla="*/ 440 w 9886"/>
                  <a:gd name="connsiteY5" fmla="*/ 7058 h 10000"/>
                  <a:gd name="connsiteX6" fmla="*/ 672 w 9886"/>
                  <a:gd name="connsiteY6" fmla="*/ 7978 h 10000"/>
                  <a:gd name="connsiteX7" fmla="*/ 946 w 9886"/>
                  <a:gd name="connsiteY7" fmla="*/ 8898 h 10000"/>
                  <a:gd name="connsiteX8" fmla="*/ 1572 w 9886"/>
                  <a:gd name="connsiteY8" fmla="*/ 9637 h 10000"/>
                  <a:gd name="connsiteX9" fmla="*/ 2871 w 9886"/>
                  <a:gd name="connsiteY9" fmla="*/ 9722 h 10000"/>
                  <a:gd name="connsiteX10" fmla="*/ 3849 w 9886"/>
                  <a:gd name="connsiteY10" fmla="*/ 9455 h 10000"/>
                  <a:gd name="connsiteX11" fmla="*/ 4476 w 9886"/>
                  <a:gd name="connsiteY11" fmla="*/ 9540 h 10000"/>
                  <a:gd name="connsiteX12" fmla="*/ 5106 w 9886"/>
                  <a:gd name="connsiteY12" fmla="*/ 9637 h 10000"/>
                  <a:gd name="connsiteX13" fmla="*/ 5655 w 9886"/>
                  <a:gd name="connsiteY13" fmla="*/ 9359 h 10000"/>
                  <a:gd name="connsiteX14" fmla="*/ 7066 w 9886"/>
                  <a:gd name="connsiteY14" fmla="*/ 9637 h 10000"/>
                  <a:gd name="connsiteX15" fmla="*/ 8045 w 9886"/>
                  <a:gd name="connsiteY15" fmla="*/ 9818 h 10000"/>
                  <a:gd name="connsiteX16" fmla="*/ 9301 w 9886"/>
                  <a:gd name="connsiteY16" fmla="*/ 10000 h 10000"/>
                  <a:gd name="connsiteX17" fmla="*/ 9886 w 9886"/>
                  <a:gd name="connsiteY17" fmla="*/ 9818 h 10000"/>
                  <a:gd name="connsiteX18" fmla="*/ 9493 w 9886"/>
                  <a:gd name="connsiteY18" fmla="*/ 8801 h 10000"/>
                  <a:gd name="connsiteX19" fmla="*/ 9140 w 9886"/>
                  <a:gd name="connsiteY19" fmla="*/ 7155 h 10000"/>
                  <a:gd name="connsiteX20" fmla="*/ 8945 w 9886"/>
                  <a:gd name="connsiteY20" fmla="*/ 5873 h 10000"/>
                  <a:gd name="connsiteX21" fmla="*/ 8830 w 9886"/>
                  <a:gd name="connsiteY21" fmla="*/ 5049 h 10000"/>
                  <a:gd name="connsiteX22" fmla="*/ 8712 w 9886"/>
                  <a:gd name="connsiteY22" fmla="*/ 3946 h 10000"/>
                  <a:gd name="connsiteX23" fmla="*/ 8515 w 9886"/>
                  <a:gd name="connsiteY23" fmla="*/ 2845 h 10000"/>
                  <a:gd name="connsiteX24" fmla="*/ 8162 w 9886"/>
                  <a:gd name="connsiteY24" fmla="*/ 2106 h 10000"/>
                  <a:gd name="connsiteX25" fmla="*/ 7376 w 9886"/>
                  <a:gd name="connsiteY25" fmla="*/ 1283 h 10000"/>
                  <a:gd name="connsiteX26" fmla="*/ 6161 w 9886"/>
                  <a:gd name="connsiteY26" fmla="*/ 544 h 10000"/>
                  <a:gd name="connsiteX27" fmla="*/ 4553 w 9886"/>
                  <a:gd name="connsiteY27" fmla="*/ 0 h 10000"/>
                  <a:gd name="connsiteX28" fmla="*/ 615 w 9886"/>
                  <a:gd name="connsiteY28" fmla="*/ 46 h 10000"/>
                  <a:gd name="connsiteX0" fmla="*/ 622 w 10000"/>
                  <a:gd name="connsiteY0" fmla="*/ 46 h 10000"/>
                  <a:gd name="connsiteX1" fmla="*/ 428 w 10000"/>
                  <a:gd name="connsiteY1" fmla="*/ 1326 h 10000"/>
                  <a:gd name="connsiteX2" fmla="*/ 274 w 10000"/>
                  <a:gd name="connsiteY2" fmla="*/ 2933 h 10000"/>
                  <a:gd name="connsiteX3" fmla="*/ 4 w 10000"/>
                  <a:gd name="connsiteY3" fmla="*/ 3946 h 10000"/>
                  <a:gd name="connsiteX4" fmla="*/ 203 w 10000"/>
                  <a:gd name="connsiteY4" fmla="*/ 5411 h 10000"/>
                  <a:gd name="connsiteX5" fmla="*/ 445 w 10000"/>
                  <a:gd name="connsiteY5" fmla="*/ 7058 h 10000"/>
                  <a:gd name="connsiteX6" fmla="*/ 680 w 10000"/>
                  <a:gd name="connsiteY6" fmla="*/ 7978 h 10000"/>
                  <a:gd name="connsiteX7" fmla="*/ 957 w 10000"/>
                  <a:gd name="connsiteY7" fmla="*/ 8898 h 10000"/>
                  <a:gd name="connsiteX8" fmla="*/ 1590 w 10000"/>
                  <a:gd name="connsiteY8" fmla="*/ 9637 h 10000"/>
                  <a:gd name="connsiteX9" fmla="*/ 2904 w 10000"/>
                  <a:gd name="connsiteY9" fmla="*/ 9722 h 10000"/>
                  <a:gd name="connsiteX10" fmla="*/ 3893 w 10000"/>
                  <a:gd name="connsiteY10" fmla="*/ 9455 h 10000"/>
                  <a:gd name="connsiteX11" fmla="*/ 4528 w 10000"/>
                  <a:gd name="connsiteY11" fmla="*/ 9540 h 10000"/>
                  <a:gd name="connsiteX12" fmla="*/ 5165 w 10000"/>
                  <a:gd name="connsiteY12" fmla="*/ 9637 h 10000"/>
                  <a:gd name="connsiteX13" fmla="*/ 5720 w 10000"/>
                  <a:gd name="connsiteY13" fmla="*/ 9359 h 10000"/>
                  <a:gd name="connsiteX14" fmla="*/ 7147 w 10000"/>
                  <a:gd name="connsiteY14" fmla="*/ 9637 h 10000"/>
                  <a:gd name="connsiteX15" fmla="*/ 8138 w 10000"/>
                  <a:gd name="connsiteY15" fmla="*/ 9818 h 10000"/>
                  <a:gd name="connsiteX16" fmla="*/ 9408 w 10000"/>
                  <a:gd name="connsiteY16" fmla="*/ 10000 h 10000"/>
                  <a:gd name="connsiteX17" fmla="*/ 10000 w 10000"/>
                  <a:gd name="connsiteY17" fmla="*/ 9818 h 10000"/>
                  <a:gd name="connsiteX18" fmla="*/ 9602 w 10000"/>
                  <a:gd name="connsiteY18" fmla="*/ 8801 h 10000"/>
                  <a:gd name="connsiteX19" fmla="*/ 9245 w 10000"/>
                  <a:gd name="connsiteY19" fmla="*/ 7155 h 10000"/>
                  <a:gd name="connsiteX20" fmla="*/ 9048 w 10000"/>
                  <a:gd name="connsiteY20" fmla="*/ 5873 h 10000"/>
                  <a:gd name="connsiteX21" fmla="*/ 8932 w 10000"/>
                  <a:gd name="connsiteY21" fmla="*/ 5049 h 10000"/>
                  <a:gd name="connsiteX22" fmla="*/ 8812 w 10000"/>
                  <a:gd name="connsiteY22" fmla="*/ 3946 h 10000"/>
                  <a:gd name="connsiteX23" fmla="*/ 8613 w 10000"/>
                  <a:gd name="connsiteY23" fmla="*/ 2845 h 10000"/>
                  <a:gd name="connsiteX24" fmla="*/ 8256 w 10000"/>
                  <a:gd name="connsiteY24" fmla="*/ 2106 h 10000"/>
                  <a:gd name="connsiteX25" fmla="*/ 7461 w 10000"/>
                  <a:gd name="connsiteY25" fmla="*/ 1283 h 10000"/>
                  <a:gd name="connsiteX26" fmla="*/ 6232 w 10000"/>
                  <a:gd name="connsiteY26" fmla="*/ 544 h 10000"/>
                  <a:gd name="connsiteX27" fmla="*/ 4606 w 10000"/>
                  <a:gd name="connsiteY27" fmla="*/ 0 h 10000"/>
                  <a:gd name="connsiteX28" fmla="*/ 622 w 10000"/>
                  <a:gd name="connsiteY28" fmla="*/ 46 h 10000"/>
                  <a:gd name="connsiteX0" fmla="*/ 867 w 10000"/>
                  <a:gd name="connsiteY0" fmla="*/ 208 h 10000"/>
                  <a:gd name="connsiteX1" fmla="*/ 428 w 10000"/>
                  <a:gd name="connsiteY1" fmla="*/ 1326 h 10000"/>
                  <a:gd name="connsiteX2" fmla="*/ 274 w 10000"/>
                  <a:gd name="connsiteY2" fmla="*/ 2933 h 10000"/>
                  <a:gd name="connsiteX3" fmla="*/ 4 w 10000"/>
                  <a:gd name="connsiteY3" fmla="*/ 3946 h 10000"/>
                  <a:gd name="connsiteX4" fmla="*/ 203 w 10000"/>
                  <a:gd name="connsiteY4" fmla="*/ 5411 h 10000"/>
                  <a:gd name="connsiteX5" fmla="*/ 445 w 10000"/>
                  <a:gd name="connsiteY5" fmla="*/ 7058 h 10000"/>
                  <a:gd name="connsiteX6" fmla="*/ 680 w 10000"/>
                  <a:gd name="connsiteY6" fmla="*/ 7978 h 10000"/>
                  <a:gd name="connsiteX7" fmla="*/ 957 w 10000"/>
                  <a:gd name="connsiteY7" fmla="*/ 8898 h 10000"/>
                  <a:gd name="connsiteX8" fmla="*/ 1590 w 10000"/>
                  <a:gd name="connsiteY8" fmla="*/ 9637 h 10000"/>
                  <a:gd name="connsiteX9" fmla="*/ 2904 w 10000"/>
                  <a:gd name="connsiteY9" fmla="*/ 9722 h 10000"/>
                  <a:gd name="connsiteX10" fmla="*/ 3893 w 10000"/>
                  <a:gd name="connsiteY10" fmla="*/ 9455 h 10000"/>
                  <a:gd name="connsiteX11" fmla="*/ 4528 w 10000"/>
                  <a:gd name="connsiteY11" fmla="*/ 9540 h 10000"/>
                  <a:gd name="connsiteX12" fmla="*/ 5165 w 10000"/>
                  <a:gd name="connsiteY12" fmla="*/ 9637 h 10000"/>
                  <a:gd name="connsiteX13" fmla="*/ 5720 w 10000"/>
                  <a:gd name="connsiteY13" fmla="*/ 9359 h 10000"/>
                  <a:gd name="connsiteX14" fmla="*/ 7147 w 10000"/>
                  <a:gd name="connsiteY14" fmla="*/ 9637 h 10000"/>
                  <a:gd name="connsiteX15" fmla="*/ 8138 w 10000"/>
                  <a:gd name="connsiteY15" fmla="*/ 9818 h 10000"/>
                  <a:gd name="connsiteX16" fmla="*/ 9408 w 10000"/>
                  <a:gd name="connsiteY16" fmla="*/ 10000 h 10000"/>
                  <a:gd name="connsiteX17" fmla="*/ 10000 w 10000"/>
                  <a:gd name="connsiteY17" fmla="*/ 9818 h 10000"/>
                  <a:gd name="connsiteX18" fmla="*/ 9602 w 10000"/>
                  <a:gd name="connsiteY18" fmla="*/ 8801 h 10000"/>
                  <a:gd name="connsiteX19" fmla="*/ 9245 w 10000"/>
                  <a:gd name="connsiteY19" fmla="*/ 7155 h 10000"/>
                  <a:gd name="connsiteX20" fmla="*/ 9048 w 10000"/>
                  <a:gd name="connsiteY20" fmla="*/ 5873 h 10000"/>
                  <a:gd name="connsiteX21" fmla="*/ 8932 w 10000"/>
                  <a:gd name="connsiteY21" fmla="*/ 5049 h 10000"/>
                  <a:gd name="connsiteX22" fmla="*/ 8812 w 10000"/>
                  <a:gd name="connsiteY22" fmla="*/ 3946 h 10000"/>
                  <a:gd name="connsiteX23" fmla="*/ 8613 w 10000"/>
                  <a:gd name="connsiteY23" fmla="*/ 2845 h 10000"/>
                  <a:gd name="connsiteX24" fmla="*/ 8256 w 10000"/>
                  <a:gd name="connsiteY24" fmla="*/ 2106 h 10000"/>
                  <a:gd name="connsiteX25" fmla="*/ 7461 w 10000"/>
                  <a:gd name="connsiteY25" fmla="*/ 1283 h 10000"/>
                  <a:gd name="connsiteX26" fmla="*/ 6232 w 10000"/>
                  <a:gd name="connsiteY26" fmla="*/ 544 h 10000"/>
                  <a:gd name="connsiteX27" fmla="*/ 4606 w 10000"/>
                  <a:gd name="connsiteY27" fmla="*/ 0 h 10000"/>
                  <a:gd name="connsiteX28" fmla="*/ 867 w 10000"/>
                  <a:gd name="connsiteY28" fmla="*/ 208 h 10000"/>
                  <a:gd name="connsiteX0" fmla="*/ 1112 w 10000"/>
                  <a:gd name="connsiteY0" fmla="*/ 127 h 10000"/>
                  <a:gd name="connsiteX1" fmla="*/ 428 w 10000"/>
                  <a:gd name="connsiteY1" fmla="*/ 1326 h 10000"/>
                  <a:gd name="connsiteX2" fmla="*/ 274 w 10000"/>
                  <a:gd name="connsiteY2" fmla="*/ 2933 h 10000"/>
                  <a:gd name="connsiteX3" fmla="*/ 4 w 10000"/>
                  <a:gd name="connsiteY3" fmla="*/ 3946 h 10000"/>
                  <a:gd name="connsiteX4" fmla="*/ 203 w 10000"/>
                  <a:gd name="connsiteY4" fmla="*/ 5411 h 10000"/>
                  <a:gd name="connsiteX5" fmla="*/ 445 w 10000"/>
                  <a:gd name="connsiteY5" fmla="*/ 7058 h 10000"/>
                  <a:gd name="connsiteX6" fmla="*/ 680 w 10000"/>
                  <a:gd name="connsiteY6" fmla="*/ 7978 h 10000"/>
                  <a:gd name="connsiteX7" fmla="*/ 957 w 10000"/>
                  <a:gd name="connsiteY7" fmla="*/ 8898 h 10000"/>
                  <a:gd name="connsiteX8" fmla="*/ 1590 w 10000"/>
                  <a:gd name="connsiteY8" fmla="*/ 9637 h 10000"/>
                  <a:gd name="connsiteX9" fmla="*/ 2904 w 10000"/>
                  <a:gd name="connsiteY9" fmla="*/ 9722 h 10000"/>
                  <a:gd name="connsiteX10" fmla="*/ 3893 w 10000"/>
                  <a:gd name="connsiteY10" fmla="*/ 9455 h 10000"/>
                  <a:gd name="connsiteX11" fmla="*/ 4528 w 10000"/>
                  <a:gd name="connsiteY11" fmla="*/ 9540 h 10000"/>
                  <a:gd name="connsiteX12" fmla="*/ 5165 w 10000"/>
                  <a:gd name="connsiteY12" fmla="*/ 9637 h 10000"/>
                  <a:gd name="connsiteX13" fmla="*/ 5720 w 10000"/>
                  <a:gd name="connsiteY13" fmla="*/ 9359 h 10000"/>
                  <a:gd name="connsiteX14" fmla="*/ 7147 w 10000"/>
                  <a:gd name="connsiteY14" fmla="*/ 9637 h 10000"/>
                  <a:gd name="connsiteX15" fmla="*/ 8138 w 10000"/>
                  <a:gd name="connsiteY15" fmla="*/ 9818 h 10000"/>
                  <a:gd name="connsiteX16" fmla="*/ 9408 w 10000"/>
                  <a:gd name="connsiteY16" fmla="*/ 10000 h 10000"/>
                  <a:gd name="connsiteX17" fmla="*/ 10000 w 10000"/>
                  <a:gd name="connsiteY17" fmla="*/ 9818 h 10000"/>
                  <a:gd name="connsiteX18" fmla="*/ 9602 w 10000"/>
                  <a:gd name="connsiteY18" fmla="*/ 8801 h 10000"/>
                  <a:gd name="connsiteX19" fmla="*/ 9245 w 10000"/>
                  <a:gd name="connsiteY19" fmla="*/ 7155 h 10000"/>
                  <a:gd name="connsiteX20" fmla="*/ 9048 w 10000"/>
                  <a:gd name="connsiteY20" fmla="*/ 5873 h 10000"/>
                  <a:gd name="connsiteX21" fmla="*/ 8932 w 10000"/>
                  <a:gd name="connsiteY21" fmla="*/ 5049 h 10000"/>
                  <a:gd name="connsiteX22" fmla="*/ 8812 w 10000"/>
                  <a:gd name="connsiteY22" fmla="*/ 3946 h 10000"/>
                  <a:gd name="connsiteX23" fmla="*/ 8613 w 10000"/>
                  <a:gd name="connsiteY23" fmla="*/ 2845 h 10000"/>
                  <a:gd name="connsiteX24" fmla="*/ 8256 w 10000"/>
                  <a:gd name="connsiteY24" fmla="*/ 2106 h 10000"/>
                  <a:gd name="connsiteX25" fmla="*/ 7461 w 10000"/>
                  <a:gd name="connsiteY25" fmla="*/ 1283 h 10000"/>
                  <a:gd name="connsiteX26" fmla="*/ 6232 w 10000"/>
                  <a:gd name="connsiteY26" fmla="*/ 544 h 10000"/>
                  <a:gd name="connsiteX27" fmla="*/ 4606 w 10000"/>
                  <a:gd name="connsiteY27" fmla="*/ 0 h 10000"/>
                  <a:gd name="connsiteX28" fmla="*/ 1112 w 10000"/>
                  <a:gd name="connsiteY28" fmla="*/ 127 h 10000"/>
                  <a:gd name="connsiteX0" fmla="*/ 1112 w 10000"/>
                  <a:gd name="connsiteY0" fmla="*/ 127 h 10000"/>
                  <a:gd name="connsiteX1" fmla="*/ 638 w 10000"/>
                  <a:gd name="connsiteY1" fmla="*/ 1731 h 10000"/>
                  <a:gd name="connsiteX2" fmla="*/ 274 w 10000"/>
                  <a:gd name="connsiteY2" fmla="*/ 2933 h 10000"/>
                  <a:gd name="connsiteX3" fmla="*/ 4 w 10000"/>
                  <a:gd name="connsiteY3" fmla="*/ 3946 h 10000"/>
                  <a:gd name="connsiteX4" fmla="*/ 203 w 10000"/>
                  <a:gd name="connsiteY4" fmla="*/ 5411 h 10000"/>
                  <a:gd name="connsiteX5" fmla="*/ 445 w 10000"/>
                  <a:gd name="connsiteY5" fmla="*/ 7058 h 10000"/>
                  <a:gd name="connsiteX6" fmla="*/ 680 w 10000"/>
                  <a:gd name="connsiteY6" fmla="*/ 7978 h 10000"/>
                  <a:gd name="connsiteX7" fmla="*/ 957 w 10000"/>
                  <a:gd name="connsiteY7" fmla="*/ 8898 h 10000"/>
                  <a:gd name="connsiteX8" fmla="*/ 1590 w 10000"/>
                  <a:gd name="connsiteY8" fmla="*/ 9637 h 10000"/>
                  <a:gd name="connsiteX9" fmla="*/ 2904 w 10000"/>
                  <a:gd name="connsiteY9" fmla="*/ 9722 h 10000"/>
                  <a:gd name="connsiteX10" fmla="*/ 3893 w 10000"/>
                  <a:gd name="connsiteY10" fmla="*/ 9455 h 10000"/>
                  <a:gd name="connsiteX11" fmla="*/ 4528 w 10000"/>
                  <a:gd name="connsiteY11" fmla="*/ 9540 h 10000"/>
                  <a:gd name="connsiteX12" fmla="*/ 5165 w 10000"/>
                  <a:gd name="connsiteY12" fmla="*/ 9637 h 10000"/>
                  <a:gd name="connsiteX13" fmla="*/ 5720 w 10000"/>
                  <a:gd name="connsiteY13" fmla="*/ 9359 h 10000"/>
                  <a:gd name="connsiteX14" fmla="*/ 7147 w 10000"/>
                  <a:gd name="connsiteY14" fmla="*/ 9637 h 10000"/>
                  <a:gd name="connsiteX15" fmla="*/ 8138 w 10000"/>
                  <a:gd name="connsiteY15" fmla="*/ 9818 h 10000"/>
                  <a:gd name="connsiteX16" fmla="*/ 9408 w 10000"/>
                  <a:gd name="connsiteY16" fmla="*/ 10000 h 10000"/>
                  <a:gd name="connsiteX17" fmla="*/ 10000 w 10000"/>
                  <a:gd name="connsiteY17" fmla="*/ 9818 h 10000"/>
                  <a:gd name="connsiteX18" fmla="*/ 9602 w 10000"/>
                  <a:gd name="connsiteY18" fmla="*/ 8801 h 10000"/>
                  <a:gd name="connsiteX19" fmla="*/ 9245 w 10000"/>
                  <a:gd name="connsiteY19" fmla="*/ 7155 h 10000"/>
                  <a:gd name="connsiteX20" fmla="*/ 9048 w 10000"/>
                  <a:gd name="connsiteY20" fmla="*/ 5873 h 10000"/>
                  <a:gd name="connsiteX21" fmla="*/ 8932 w 10000"/>
                  <a:gd name="connsiteY21" fmla="*/ 5049 h 10000"/>
                  <a:gd name="connsiteX22" fmla="*/ 8812 w 10000"/>
                  <a:gd name="connsiteY22" fmla="*/ 3946 h 10000"/>
                  <a:gd name="connsiteX23" fmla="*/ 8613 w 10000"/>
                  <a:gd name="connsiteY23" fmla="*/ 2845 h 10000"/>
                  <a:gd name="connsiteX24" fmla="*/ 8256 w 10000"/>
                  <a:gd name="connsiteY24" fmla="*/ 2106 h 10000"/>
                  <a:gd name="connsiteX25" fmla="*/ 7461 w 10000"/>
                  <a:gd name="connsiteY25" fmla="*/ 1283 h 10000"/>
                  <a:gd name="connsiteX26" fmla="*/ 6232 w 10000"/>
                  <a:gd name="connsiteY26" fmla="*/ 544 h 10000"/>
                  <a:gd name="connsiteX27" fmla="*/ 4606 w 10000"/>
                  <a:gd name="connsiteY27" fmla="*/ 0 h 10000"/>
                  <a:gd name="connsiteX28" fmla="*/ 1112 w 10000"/>
                  <a:gd name="connsiteY28" fmla="*/ 127 h 10000"/>
                  <a:gd name="connsiteX0" fmla="*/ 1169 w 10000"/>
                  <a:gd name="connsiteY0" fmla="*/ 171 h 10000"/>
                  <a:gd name="connsiteX1" fmla="*/ 638 w 10000"/>
                  <a:gd name="connsiteY1" fmla="*/ 1731 h 10000"/>
                  <a:gd name="connsiteX2" fmla="*/ 274 w 10000"/>
                  <a:gd name="connsiteY2" fmla="*/ 2933 h 10000"/>
                  <a:gd name="connsiteX3" fmla="*/ 4 w 10000"/>
                  <a:gd name="connsiteY3" fmla="*/ 3946 h 10000"/>
                  <a:gd name="connsiteX4" fmla="*/ 203 w 10000"/>
                  <a:gd name="connsiteY4" fmla="*/ 5411 h 10000"/>
                  <a:gd name="connsiteX5" fmla="*/ 445 w 10000"/>
                  <a:gd name="connsiteY5" fmla="*/ 7058 h 10000"/>
                  <a:gd name="connsiteX6" fmla="*/ 680 w 10000"/>
                  <a:gd name="connsiteY6" fmla="*/ 7978 h 10000"/>
                  <a:gd name="connsiteX7" fmla="*/ 957 w 10000"/>
                  <a:gd name="connsiteY7" fmla="*/ 8898 h 10000"/>
                  <a:gd name="connsiteX8" fmla="*/ 1590 w 10000"/>
                  <a:gd name="connsiteY8" fmla="*/ 9637 h 10000"/>
                  <a:gd name="connsiteX9" fmla="*/ 2904 w 10000"/>
                  <a:gd name="connsiteY9" fmla="*/ 9722 h 10000"/>
                  <a:gd name="connsiteX10" fmla="*/ 3893 w 10000"/>
                  <a:gd name="connsiteY10" fmla="*/ 9455 h 10000"/>
                  <a:gd name="connsiteX11" fmla="*/ 4528 w 10000"/>
                  <a:gd name="connsiteY11" fmla="*/ 9540 h 10000"/>
                  <a:gd name="connsiteX12" fmla="*/ 5165 w 10000"/>
                  <a:gd name="connsiteY12" fmla="*/ 9637 h 10000"/>
                  <a:gd name="connsiteX13" fmla="*/ 5720 w 10000"/>
                  <a:gd name="connsiteY13" fmla="*/ 9359 h 10000"/>
                  <a:gd name="connsiteX14" fmla="*/ 7147 w 10000"/>
                  <a:gd name="connsiteY14" fmla="*/ 9637 h 10000"/>
                  <a:gd name="connsiteX15" fmla="*/ 8138 w 10000"/>
                  <a:gd name="connsiteY15" fmla="*/ 9818 h 10000"/>
                  <a:gd name="connsiteX16" fmla="*/ 9408 w 10000"/>
                  <a:gd name="connsiteY16" fmla="*/ 10000 h 10000"/>
                  <a:gd name="connsiteX17" fmla="*/ 10000 w 10000"/>
                  <a:gd name="connsiteY17" fmla="*/ 9818 h 10000"/>
                  <a:gd name="connsiteX18" fmla="*/ 9602 w 10000"/>
                  <a:gd name="connsiteY18" fmla="*/ 8801 h 10000"/>
                  <a:gd name="connsiteX19" fmla="*/ 9245 w 10000"/>
                  <a:gd name="connsiteY19" fmla="*/ 7155 h 10000"/>
                  <a:gd name="connsiteX20" fmla="*/ 9048 w 10000"/>
                  <a:gd name="connsiteY20" fmla="*/ 5873 h 10000"/>
                  <a:gd name="connsiteX21" fmla="*/ 8932 w 10000"/>
                  <a:gd name="connsiteY21" fmla="*/ 5049 h 10000"/>
                  <a:gd name="connsiteX22" fmla="*/ 8812 w 10000"/>
                  <a:gd name="connsiteY22" fmla="*/ 3946 h 10000"/>
                  <a:gd name="connsiteX23" fmla="*/ 8613 w 10000"/>
                  <a:gd name="connsiteY23" fmla="*/ 2845 h 10000"/>
                  <a:gd name="connsiteX24" fmla="*/ 8256 w 10000"/>
                  <a:gd name="connsiteY24" fmla="*/ 2106 h 10000"/>
                  <a:gd name="connsiteX25" fmla="*/ 7461 w 10000"/>
                  <a:gd name="connsiteY25" fmla="*/ 1283 h 10000"/>
                  <a:gd name="connsiteX26" fmla="*/ 6232 w 10000"/>
                  <a:gd name="connsiteY26" fmla="*/ 544 h 10000"/>
                  <a:gd name="connsiteX27" fmla="*/ 4606 w 10000"/>
                  <a:gd name="connsiteY27" fmla="*/ 0 h 10000"/>
                  <a:gd name="connsiteX28" fmla="*/ 1169 w 10000"/>
                  <a:gd name="connsiteY28" fmla="*/ 171 h 10000"/>
                  <a:gd name="connsiteX0" fmla="*/ 1169 w 10000"/>
                  <a:gd name="connsiteY0" fmla="*/ 171 h 10000"/>
                  <a:gd name="connsiteX1" fmla="*/ 752 w 10000"/>
                  <a:gd name="connsiteY1" fmla="*/ 1113 h 10000"/>
                  <a:gd name="connsiteX2" fmla="*/ 274 w 10000"/>
                  <a:gd name="connsiteY2" fmla="*/ 2933 h 10000"/>
                  <a:gd name="connsiteX3" fmla="*/ 4 w 10000"/>
                  <a:gd name="connsiteY3" fmla="*/ 3946 h 10000"/>
                  <a:gd name="connsiteX4" fmla="*/ 203 w 10000"/>
                  <a:gd name="connsiteY4" fmla="*/ 5411 h 10000"/>
                  <a:gd name="connsiteX5" fmla="*/ 445 w 10000"/>
                  <a:gd name="connsiteY5" fmla="*/ 7058 h 10000"/>
                  <a:gd name="connsiteX6" fmla="*/ 680 w 10000"/>
                  <a:gd name="connsiteY6" fmla="*/ 7978 h 10000"/>
                  <a:gd name="connsiteX7" fmla="*/ 957 w 10000"/>
                  <a:gd name="connsiteY7" fmla="*/ 8898 h 10000"/>
                  <a:gd name="connsiteX8" fmla="*/ 1590 w 10000"/>
                  <a:gd name="connsiteY8" fmla="*/ 9637 h 10000"/>
                  <a:gd name="connsiteX9" fmla="*/ 2904 w 10000"/>
                  <a:gd name="connsiteY9" fmla="*/ 9722 h 10000"/>
                  <a:gd name="connsiteX10" fmla="*/ 3893 w 10000"/>
                  <a:gd name="connsiteY10" fmla="*/ 9455 h 10000"/>
                  <a:gd name="connsiteX11" fmla="*/ 4528 w 10000"/>
                  <a:gd name="connsiteY11" fmla="*/ 9540 h 10000"/>
                  <a:gd name="connsiteX12" fmla="*/ 5165 w 10000"/>
                  <a:gd name="connsiteY12" fmla="*/ 9637 h 10000"/>
                  <a:gd name="connsiteX13" fmla="*/ 5720 w 10000"/>
                  <a:gd name="connsiteY13" fmla="*/ 9359 h 10000"/>
                  <a:gd name="connsiteX14" fmla="*/ 7147 w 10000"/>
                  <a:gd name="connsiteY14" fmla="*/ 9637 h 10000"/>
                  <a:gd name="connsiteX15" fmla="*/ 8138 w 10000"/>
                  <a:gd name="connsiteY15" fmla="*/ 9818 h 10000"/>
                  <a:gd name="connsiteX16" fmla="*/ 9408 w 10000"/>
                  <a:gd name="connsiteY16" fmla="*/ 10000 h 10000"/>
                  <a:gd name="connsiteX17" fmla="*/ 10000 w 10000"/>
                  <a:gd name="connsiteY17" fmla="*/ 9818 h 10000"/>
                  <a:gd name="connsiteX18" fmla="*/ 9602 w 10000"/>
                  <a:gd name="connsiteY18" fmla="*/ 8801 h 10000"/>
                  <a:gd name="connsiteX19" fmla="*/ 9245 w 10000"/>
                  <a:gd name="connsiteY19" fmla="*/ 7155 h 10000"/>
                  <a:gd name="connsiteX20" fmla="*/ 9048 w 10000"/>
                  <a:gd name="connsiteY20" fmla="*/ 5873 h 10000"/>
                  <a:gd name="connsiteX21" fmla="*/ 8932 w 10000"/>
                  <a:gd name="connsiteY21" fmla="*/ 5049 h 10000"/>
                  <a:gd name="connsiteX22" fmla="*/ 8812 w 10000"/>
                  <a:gd name="connsiteY22" fmla="*/ 3946 h 10000"/>
                  <a:gd name="connsiteX23" fmla="*/ 8613 w 10000"/>
                  <a:gd name="connsiteY23" fmla="*/ 2845 h 10000"/>
                  <a:gd name="connsiteX24" fmla="*/ 8256 w 10000"/>
                  <a:gd name="connsiteY24" fmla="*/ 2106 h 10000"/>
                  <a:gd name="connsiteX25" fmla="*/ 7461 w 10000"/>
                  <a:gd name="connsiteY25" fmla="*/ 1283 h 10000"/>
                  <a:gd name="connsiteX26" fmla="*/ 6232 w 10000"/>
                  <a:gd name="connsiteY26" fmla="*/ 544 h 10000"/>
                  <a:gd name="connsiteX27" fmla="*/ 4606 w 10000"/>
                  <a:gd name="connsiteY27" fmla="*/ 0 h 10000"/>
                  <a:gd name="connsiteX28" fmla="*/ 1169 w 10000"/>
                  <a:gd name="connsiteY28" fmla="*/ 171 h 10000"/>
                  <a:gd name="connsiteX0" fmla="*/ 1169 w 10000"/>
                  <a:gd name="connsiteY0" fmla="*/ 171 h 10000"/>
                  <a:gd name="connsiteX1" fmla="*/ 752 w 10000"/>
                  <a:gd name="connsiteY1" fmla="*/ 1113 h 10000"/>
                  <a:gd name="connsiteX2" fmla="*/ 274 w 10000"/>
                  <a:gd name="connsiteY2" fmla="*/ 2933 h 10000"/>
                  <a:gd name="connsiteX3" fmla="*/ 4 w 10000"/>
                  <a:gd name="connsiteY3" fmla="*/ 3946 h 10000"/>
                  <a:gd name="connsiteX4" fmla="*/ 203 w 10000"/>
                  <a:gd name="connsiteY4" fmla="*/ 5411 h 10000"/>
                  <a:gd name="connsiteX5" fmla="*/ 445 w 10000"/>
                  <a:gd name="connsiteY5" fmla="*/ 7058 h 10000"/>
                  <a:gd name="connsiteX6" fmla="*/ 680 w 10000"/>
                  <a:gd name="connsiteY6" fmla="*/ 7978 h 10000"/>
                  <a:gd name="connsiteX7" fmla="*/ 957 w 10000"/>
                  <a:gd name="connsiteY7" fmla="*/ 8898 h 10000"/>
                  <a:gd name="connsiteX8" fmla="*/ 1590 w 10000"/>
                  <a:gd name="connsiteY8" fmla="*/ 9637 h 10000"/>
                  <a:gd name="connsiteX9" fmla="*/ 2904 w 10000"/>
                  <a:gd name="connsiteY9" fmla="*/ 9722 h 10000"/>
                  <a:gd name="connsiteX10" fmla="*/ 3893 w 10000"/>
                  <a:gd name="connsiteY10" fmla="*/ 9455 h 10000"/>
                  <a:gd name="connsiteX11" fmla="*/ 4528 w 10000"/>
                  <a:gd name="connsiteY11" fmla="*/ 9540 h 10000"/>
                  <a:gd name="connsiteX12" fmla="*/ 5165 w 10000"/>
                  <a:gd name="connsiteY12" fmla="*/ 9637 h 10000"/>
                  <a:gd name="connsiteX13" fmla="*/ 5720 w 10000"/>
                  <a:gd name="connsiteY13" fmla="*/ 9359 h 10000"/>
                  <a:gd name="connsiteX14" fmla="*/ 7147 w 10000"/>
                  <a:gd name="connsiteY14" fmla="*/ 9637 h 10000"/>
                  <a:gd name="connsiteX15" fmla="*/ 8138 w 10000"/>
                  <a:gd name="connsiteY15" fmla="*/ 9818 h 10000"/>
                  <a:gd name="connsiteX16" fmla="*/ 9408 w 10000"/>
                  <a:gd name="connsiteY16" fmla="*/ 10000 h 10000"/>
                  <a:gd name="connsiteX17" fmla="*/ 10000 w 10000"/>
                  <a:gd name="connsiteY17" fmla="*/ 9818 h 10000"/>
                  <a:gd name="connsiteX18" fmla="*/ 9602 w 10000"/>
                  <a:gd name="connsiteY18" fmla="*/ 8801 h 10000"/>
                  <a:gd name="connsiteX19" fmla="*/ 9245 w 10000"/>
                  <a:gd name="connsiteY19" fmla="*/ 7155 h 10000"/>
                  <a:gd name="connsiteX20" fmla="*/ 9048 w 10000"/>
                  <a:gd name="connsiteY20" fmla="*/ 5873 h 10000"/>
                  <a:gd name="connsiteX21" fmla="*/ 8932 w 10000"/>
                  <a:gd name="connsiteY21" fmla="*/ 5049 h 10000"/>
                  <a:gd name="connsiteX22" fmla="*/ 8812 w 10000"/>
                  <a:gd name="connsiteY22" fmla="*/ 3946 h 10000"/>
                  <a:gd name="connsiteX23" fmla="*/ 8613 w 10000"/>
                  <a:gd name="connsiteY23" fmla="*/ 2845 h 10000"/>
                  <a:gd name="connsiteX24" fmla="*/ 8256 w 10000"/>
                  <a:gd name="connsiteY24" fmla="*/ 2106 h 10000"/>
                  <a:gd name="connsiteX25" fmla="*/ 7461 w 10000"/>
                  <a:gd name="connsiteY25" fmla="*/ 1283 h 10000"/>
                  <a:gd name="connsiteX26" fmla="*/ 6232 w 10000"/>
                  <a:gd name="connsiteY26" fmla="*/ 544 h 10000"/>
                  <a:gd name="connsiteX27" fmla="*/ 4606 w 10000"/>
                  <a:gd name="connsiteY27" fmla="*/ 0 h 10000"/>
                  <a:gd name="connsiteX28" fmla="*/ 1169 w 10000"/>
                  <a:gd name="connsiteY28" fmla="*/ 171 h 10000"/>
                  <a:gd name="connsiteX0" fmla="*/ 1171 w 10002"/>
                  <a:gd name="connsiteY0" fmla="*/ 171 h 10000"/>
                  <a:gd name="connsiteX1" fmla="*/ 754 w 10002"/>
                  <a:gd name="connsiteY1" fmla="*/ 1113 h 10000"/>
                  <a:gd name="connsiteX2" fmla="*/ 276 w 10002"/>
                  <a:gd name="connsiteY2" fmla="*/ 2933 h 10000"/>
                  <a:gd name="connsiteX3" fmla="*/ 6 w 10002"/>
                  <a:gd name="connsiteY3" fmla="*/ 3946 h 10000"/>
                  <a:gd name="connsiteX4" fmla="*/ 205 w 10002"/>
                  <a:gd name="connsiteY4" fmla="*/ 5411 h 10000"/>
                  <a:gd name="connsiteX5" fmla="*/ 447 w 10002"/>
                  <a:gd name="connsiteY5" fmla="*/ 7058 h 10000"/>
                  <a:gd name="connsiteX6" fmla="*/ 682 w 10002"/>
                  <a:gd name="connsiteY6" fmla="*/ 7978 h 10000"/>
                  <a:gd name="connsiteX7" fmla="*/ 959 w 10002"/>
                  <a:gd name="connsiteY7" fmla="*/ 8898 h 10000"/>
                  <a:gd name="connsiteX8" fmla="*/ 1592 w 10002"/>
                  <a:gd name="connsiteY8" fmla="*/ 9637 h 10000"/>
                  <a:gd name="connsiteX9" fmla="*/ 2906 w 10002"/>
                  <a:gd name="connsiteY9" fmla="*/ 9722 h 10000"/>
                  <a:gd name="connsiteX10" fmla="*/ 3895 w 10002"/>
                  <a:gd name="connsiteY10" fmla="*/ 9455 h 10000"/>
                  <a:gd name="connsiteX11" fmla="*/ 4530 w 10002"/>
                  <a:gd name="connsiteY11" fmla="*/ 9540 h 10000"/>
                  <a:gd name="connsiteX12" fmla="*/ 5167 w 10002"/>
                  <a:gd name="connsiteY12" fmla="*/ 9637 h 10000"/>
                  <a:gd name="connsiteX13" fmla="*/ 5722 w 10002"/>
                  <a:gd name="connsiteY13" fmla="*/ 9359 h 10000"/>
                  <a:gd name="connsiteX14" fmla="*/ 7149 w 10002"/>
                  <a:gd name="connsiteY14" fmla="*/ 9637 h 10000"/>
                  <a:gd name="connsiteX15" fmla="*/ 8140 w 10002"/>
                  <a:gd name="connsiteY15" fmla="*/ 9818 h 10000"/>
                  <a:gd name="connsiteX16" fmla="*/ 9410 w 10002"/>
                  <a:gd name="connsiteY16" fmla="*/ 10000 h 10000"/>
                  <a:gd name="connsiteX17" fmla="*/ 10002 w 10002"/>
                  <a:gd name="connsiteY17" fmla="*/ 9818 h 10000"/>
                  <a:gd name="connsiteX18" fmla="*/ 9604 w 10002"/>
                  <a:gd name="connsiteY18" fmla="*/ 8801 h 10000"/>
                  <a:gd name="connsiteX19" fmla="*/ 9247 w 10002"/>
                  <a:gd name="connsiteY19" fmla="*/ 7155 h 10000"/>
                  <a:gd name="connsiteX20" fmla="*/ 9050 w 10002"/>
                  <a:gd name="connsiteY20" fmla="*/ 5873 h 10000"/>
                  <a:gd name="connsiteX21" fmla="*/ 8934 w 10002"/>
                  <a:gd name="connsiteY21" fmla="*/ 5049 h 10000"/>
                  <a:gd name="connsiteX22" fmla="*/ 8814 w 10002"/>
                  <a:gd name="connsiteY22" fmla="*/ 3946 h 10000"/>
                  <a:gd name="connsiteX23" fmla="*/ 8615 w 10002"/>
                  <a:gd name="connsiteY23" fmla="*/ 2845 h 10000"/>
                  <a:gd name="connsiteX24" fmla="*/ 8258 w 10002"/>
                  <a:gd name="connsiteY24" fmla="*/ 2106 h 10000"/>
                  <a:gd name="connsiteX25" fmla="*/ 7463 w 10002"/>
                  <a:gd name="connsiteY25" fmla="*/ 1283 h 10000"/>
                  <a:gd name="connsiteX26" fmla="*/ 6234 w 10002"/>
                  <a:gd name="connsiteY26" fmla="*/ 544 h 10000"/>
                  <a:gd name="connsiteX27" fmla="*/ 4608 w 10002"/>
                  <a:gd name="connsiteY27" fmla="*/ 0 h 10000"/>
                  <a:gd name="connsiteX28" fmla="*/ 1171 w 10002"/>
                  <a:gd name="connsiteY28" fmla="*/ 171 h 10000"/>
                  <a:gd name="connsiteX0" fmla="*/ 1174 w 10005"/>
                  <a:gd name="connsiteY0" fmla="*/ 171 h 10000"/>
                  <a:gd name="connsiteX1" fmla="*/ 757 w 10005"/>
                  <a:gd name="connsiteY1" fmla="*/ 1113 h 10000"/>
                  <a:gd name="connsiteX2" fmla="*/ 222 w 10005"/>
                  <a:gd name="connsiteY2" fmla="*/ 2977 h 10000"/>
                  <a:gd name="connsiteX3" fmla="*/ 9 w 10005"/>
                  <a:gd name="connsiteY3" fmla="*/ 3946 h 10000"/>
                  <a:gd name="connsiteX4" fmla="*/ 208 w 10005"/>
                  <a:gd name="connsiteY4" fmla="*/ 5411 h 10000"/>
                  <a:gd name="connsiteX5" fmla="*/ 450 w 10005"/>
                  <a:gd name="connsiteY5" fmla="*/ 7058 h 10000"/>
                  <a:gd name="connsiteX6" fmla="*/ 685 w 10005"/>
                  <a:gd name="connsiteY6" fmla="*/ 7978 h 10000"/>
                  <a:gd name="connsiteX7" fmla="*/ 962 w 10005"/>
                  <a:gd name="connsiteY7" fmla="*/ 8898 h 10000"/>
                  <a:gd name="connsiteX8" fmla="*/ 1595 w 10005"/>
                  <a:gd name="connsiteY8" fmla="*/ 9637 h 10000"/>
                  <a:gd name="connsiteX9" fmla="*/ 2909 w 10005"/>
                  <a:gd name="connsiteY9" fmla="*/ 9722 h 10000"/>
                  <a:gd name="connsiteX10" fmla="*/ 3898 w 10005"/>
                  <a:gd name="connsiteY10" fmla="*/ 9455 h 10000"/>
                  <a:gd name="connsiteX11" fmla="*/ 4533 w 10005"/>
                  <a:gd name="connsiteY11" fmla="*/ 9540 h 10000"/>
                  <a:gd name="connsiteX12" fmla="*/ 5170 w 10005"/>
                  <a:gd name="connsiteY12" fmla="*/ 9637 h 10000"/>
                  <a:gd name="connsiteX13" fmla="*/ 5725 w 10005"/>
                  <a:gd name="connsiteY13" fmla="*/ 9359 h 10000"/>
                  <a:gd name="connsiteX14" fmla="*/ 7152 w 10005"/>
                  <a:gd name="connsiteY14" fmla="*/ 9637 h 10000"/>
                  <a:gd name="connsiteX15" fmla="*/ 8143 w 10005"/>
                  <a:gd name="connsiteY15" fmla="*/ 9818 h 10000"/>
                  <a:gd name="connsiteX16" fmla="*/ 9413 w 10005"/>
                  <a:gd name="connsiteY16" fmla="*/ 10000 h 10000"/>
                  <a:gd name="connsiteX17" fmla="*/ 10005 w 10005"/>
                  <a:gd name="connsiteY17" fmla="*/ 9818 h 10000"/>
                  <a:gd name="connsiteX18" fmla="*/ 9607 w 10005"/>
                  <a:gd name="connsiteY18" fmla="*/ 8801 h 10000"/>
                  <a:gd name="connsiteX19" fmla="*/ 9250 w 10005"/>
                  <a:gd name="connsiteY19" fmla="*/ 7155 h 10000"/>
                  <a:gd name="connsiteX20" fmla="*/ 9053 w 10005"/>
                  <a:gd name="connsiteY20" fmla="*/ 5873 h 10000"/>
                  <a:gd name="connsiteX21" fmla="*/ 8937 w 10005"/>
                  <a:gd name="connsiteY21" fmla="*/ 5049 h 10000"/>
                  <a:gd name="connsiteX22" fmla="*/ 8817 w 10005"/>
                  <a:gd name="connsiteY22" fmla="*/ 3946 h 10000"/>
                  <a:gd name="connsiteX23" fmla="*/ 8618 w 10005"/>
                  <a:gd name="connsiteY23" fmla="*/ 2845 h 10000"/>
                  <a:gd name="connsiteX24" fmla="*/ 8261 w 10005"/>
                  <a:gd name="connsiteY24" fmla="*/ 2106 h 10000"/>
                  <a:gd name="connsiteX25" fmla="*/ 7466 w 10005"/>
                  <a:gd name="connsiteY25" fmla="*/ 1283 h 10000"/>
                  <a:gd name="connsiteX26" fmla="*/ 6237 w 10005"/>
                  <a:gd name="connsiteY26" fmla="*/ 544 h 10000"/>
                  <a:gd name="connsiteX27" fmla="*/ 4611 w 10005"/>
                  <a:gd name="connsiteY27" fmla="*/ 0 h 10000"/>
                  <a:gd name="connsiteX28" fmla="*/ 1174 w 10005"/>
                  <a:gd name="connsiteY28" fmla="*/ 171 h 10000"/>
                  <a:gd name="connsiteX0" fmla="*/ 1174 w 10005"/>
                  <a:gd name="connsiteY0" fmla="*/ 171 h 10000"/>
                  <a:gd name="connsiteX1" fmla="*/ 757 w 10005"/>
                  <a:gd name="connsiteY1" fmla="*/ 1113 h 10000"/>
                  <a:gd name="connsiteX2" fmla="*/ 222 w 10005"/>
                  <a:gd name="connsiteY2" fmla="*/ 2977 h 10000"/>
                  <a:gd name="connsiteX3" fmla="*/ 9 w 10005"/>
                  <a:gd name="connsiteY3" fmla="*/ 3946 h 10000"/>
                  <a:gd name="connsiteX4" fmla="*/ 208 w 10005"/>
                  <a:gd name="connsiteY4" fmla="*/ 5411 h 10000"/>
                  <a:gd name="connsiteX5" fmla="*/ 450 w 10005"/>
                  <a:gd name="connsiteY5" fmla="*/ 7058 h 10000"/>
                  <a:gd name="connsiteX6" fmla="*/ 685 w 10005"/>
                  <a:gd name="connsiteY6" fmla="*/ 7978 h 10000"/>
                  <a:gd name="connsiteX7" fmla="*/ 962 w 10005"/>
                  <a:gd name="connsiteY7" fmla="*/ 8898 h 10000"/>
                  <a:gd name="connsiteX8" fmla="*/ 1595 w 10005"/>
                  <a:gd name="connsiteY8" fmla="*/ 9637 h 10000"/>
                  <a:gd name="connsiteX9" fmla="*/ 2909 w 10005"/>
                  <a:gd name="connsiteY9" fmla="*/ 9722 h 10000"/>
                  <a:gd name="connsiteX10" fmla="*/ 3898 w 10005"/>
                  <a:gd name="connsiteY10" fmla="*/ 9455 h 10000"/>
                  <a:gd name="connsiteX11" fmla="*/ 4533 w 10005"/>
                  <a:gd name="connsiteY11" fmla="*/ 9540 h 10000"/>
                  <a:gd name="connsiteX12" fmla="*/ 5170 w 10005"/>
                  <a:gd name="connsiteY12" fmla="*/ 9637 h 10000"/>
                  <a:gd name="connsiteX13" fmla="*/ 5725 w 10005"/>
                  <a:gd name="connsiteY13" fmla="*/ 9359 h 10000"/>
                  <a:gd name="connsiteX14" fmla="*/ 7152 w 10005"/>
                  <a:gd name="connsiteY14" fmla="*/ 9637 h 10000"/>
                  <a:gd name="connsiteX15" fmla="*/ 8143 w 10005"/>
                  <a:gd name="connsiteY15" fmla="*/ 9818 h 10000"/>
                  <a:gd name="connsiteX16" fmla="*/ 9413 w 10005"/>
                  <a:gd name="connsiteY16" fmla="*/ 10000 h 10000"/>
                  <a:gd name="connsiteX17" fmla="*/ 10005 w 10005"/>
                  <a:gd name="connsiteY17" fmla="*/ 9818 h 10000"/>
                  <a:gd name="connsiteX18" fmla="*/ 9607 w 10005"/>
                  <a:gd name="connsiteY18" fmla="*/ 8801 h 10000"/>
                  <a:gd name="connsiteX19" fmla="*/ 9250 w 10005"/>
                  <a:gd name="connsiteY19" fmla="*/ 7155 h 10000"/>
                  <a:gd name="connsiteX20" fmla="*/ 9053 w 10005"/>
                  <a:gd name="connsiteY20" fmla="*/ 5873 h 10000"/>
                  <a:gd name="connsiteX21" fmla="*/ 8937 w 10005"/>
                  <a:gd name="connsiteY21" fmla="*/ 5049 h 10000"/>
                  <a:gd name="connsiteX22" fmla="*/ 8817 w 10005"/>
                  <a:gd name="connsiteY22" fmla="*/ 3946 h 10000"/>
                  <a:gd name="connsiteX23" fmla="*/ 8618 w 10005"/>
                  <a:gd name="connsiteY23" fmla="*/ 2845 h 10000"/>
                  <a:gd name="connsiteX24" fmla="*/ 8261 w 10005"/>
                  <a:gd name="connsiteY24" fmla="*/ 2106 h 10000"/>
                  <a:gd name="connsiteX25" fmla="*/ 7466 w 10005"/>
                  <a:gd name="connsiteY25" fmla="*/ 1283 h 10000"/>
                  <a:gd name="connsiteX26" fmla="*/ 6237 w 10005"/>
                  <a:gd name="connsiteY26" fmla="*/ 544 h 10000"/>
                  <a:gd name="connsiteX27" fmla="*/ 4611 w 10005"/>
                  <a:gd name="connsiteY27" fmla="*/ 0 h 10000"/>
                  <a:gd name="connsiteX28" fmla="*/ 1174 w 10005"/>
                  <a:gd name="connsiteY28" fmla="*/ 171 h 10000"/>
                  <a:gd name="connsiteX0" fmla="*/ 1184 w 10015"/>
                  <a:gd name="connsiteY0" fmla="*/ 171 h 10000"/>
                  <a:gd name="connsiteX1" fmla="*/ 767 w 10015"/>
                  <a:gd name="connsiteY1" fmla="*/ 1113 h 10000"/>
                  <a:gd name="connsiteX2" fmla="*/ 156 w 10015"/>
                  <a:gd name="connsiteY2" fmla="*/ 2933 h 10000"/>
                  <a:gd name="connsiteX3" fmla="*/ 19 w 10015"/>
                  <a:gd name="connsiteY3" fmla="*/ 3946 h 10000"/>
                  <a:gd name="connsiteX4" fmla="*/ 218 w 10015"/>
                  <a:gd name="connsiteY4" fmla="*/ 5411 h 10000"/>
                  <a:gd name="connsiteX5" fmla="*/ 460 w 10015"/>
                  <a:gd name="connsiteY5" fmla="*/ 7058 h 10000"/>
                  <a:gd name="connsiteX6" fmla="*/ 695 w 10015"/>
                  <a:gd name="connsiteY6" fmla="*/ 7978 h 10000"/>
                  <a:gd name="connsiteX7" fmla="*/ 972 w 10015"/>
                  <a:gd name="connsiteY7" fmla="*/ 8898 h 10000"/>
                  <a:gd name="connsiteX8" fmla="*/ 1605 w 10015"/>
                  <a:gd name="connsiteY8" fmla="*/ 9637 h 10000"/>
                  <a:gd name="connsiteX9" fmla="*/ 2919 w 10015"/>
                  <a:gd name="connsiteY9" fmla="*/ 9722 h 10000"/>
                  <a:gd name="connsiteX10" fmla="*/ 3908 w 10015"/>
                  <a:gd name="connsiteY10" fmla="*/ 9455 h 10000"/>
                  <a:gd name="connsiteX11" fmla="*/ 4543 w 10015"/>
                  <a:gd name="connsiteY11" fmla="*/ 9540 h 10000"/>
                  <a:gd name="connsiteX12" fmla="*/ 5180 w 10015"/>
                  <a:gd name="connsiteY12" fmla="*/ 9637 h 10000"/>
                  <a:gd name="connsiteX13" fmla="*/ 5735 w 10015"/>
                  <a:gd name="connsiteY13" fmla="*/ 9359 h 10000"/>
                  <a:gd name="connsiteX14" fmla="*/ 7162 w 10015"/>
                  <a:gd name="connsiteY14" fmla="*/ 9637 h 10000"/>
                  <a:gd name="connsiteX15" fmla="*/ 8153 w 10015"/>
                  <a:gd name="connsiteY15" fmla="*/ 9818 h 10000"/>
                  <a:gd name="connsiteX16" fmla="*/ 9423 w 10015"/>
                  <a:gd name="connsiteY16" fmla="*/ 10000 h 10000"/>
                  <a:gd name="connsiteX17" fmla="*/ 10015 w 10015"/>
                  <a:gd name="connsiteY17" fmla="*/ 9818 h 10000"/>
                  <a:gd name="connsiteX18" fmla="*/ 9617 w 10015"/>
                  <a:gd name="connsiteY18" fmla="*/ 8801 h 10000"/>
                  <a:gd name="connsiteX19" fmla="*/ 9260 w 10015"/>
                  <a:gd name="connsiteY19" fmla="*/ 7155 h 10000"/>
                  <a:gd name="connsiteX20" fmla="*/ 9063 w 10015"/>
                  <a:gd name="connsiteY20" fmla="*/ 5873 h 10000"/>
                  <a:gd name="connsiteX21" fmla="*/ 8947 w 10015"/>
                  <a:gd name="connsiteY21" fmla="*/ 5049 h 10000"/>
                  <a:gd name="connsiteX22" fmla="*/ 8827 w 10015"/>
                  <a:gd name="connsiteY22" fmla="*/ 3946 h 10000"/>
                  <a:gd name="connsiteX23" fmla="*/ 8628 w 10015"/>
                  <a:gd name="connsiteY23" fmla="*/ 2845 h 10000"/>
                  <a:gd name="connsiteX24" fmla="*/ 8271 w 10015"/>
                  <a:gd name="connsiteY24" fmla="*/ 2106 h 10000"/>
                  <a:gd name="connsiteX25" fmla="*/ 7476 w 10015"/>
                  <a:gd name="connsiteY25" fmla="*/ 1283 h 10000"/>
                  <a:gd name="connsiteX26" fmla="*/ 6247 w 10015"/>
                  <a:gd name="connsiteY26" fmla="*/ 544 h 10000"/>
                  <a:gd name="connsiteX27" fmla="*/ 4621 w 10015"/>
                  <a:gd name="connsiteY27" fmla="*/ 0 h 10000"/>
                  <a:gd name="connsiteX28" fmla="*/ 1184 w 10015"/>
                  <a:gd name="connsiteY28" fmla="*/ 171 h 10000"/>
                  <a:gd name="connsiteX0" fmla="*/ 1210 w 10041"/>
                  <a:gd name="connsiteY0" fmla="*/ 171 h 10000"/>
                  <a:gd name="connsiteX1" fmla="*/ 793 w 10041"/>
                  <a:gd name="connsiteY1" fmla="*/ 1113 h 10000"/>
                  <a:gd name="connsiteX2" fmla="*/ 182 w 10041"/>
                  <a:gd name="connsiteY2" fmla="*/ 2933 h 10000"/>
                  <a:gd name="connsiteX3" fmla="*/ 9 w 10041"/>
                  <a:gd name="connsiteY3" fmla="*/ 3461 h 10000"/>
                  <a:gd name="connsiteX4" fmla="*/ 45 w 10041"/>
                  <a:gd name="connsiteY4" fmla="*/ 3946 h 10000"/>
                  <a:gd name="connsiteX5" fmla="*/ 244 w 10041"/>
                  <a:gd name="connsiteY5" fmla="*/ 5411 h 10000"/>
                  <a:gd name="connsiteX6" fmla="*/ 486 w 10041"/>
                  <a:gd name="connsiteY6" fmla="*/ 7058 h 10000"/>
                  <a:gd name="connsiteX7" fmla="*/ 721 w 10041"/>
                  <a:gd name="connsiteY7" fmla="*/ 7978 h 10000"/>
                  <a:gd name="connsiteX8" fmla="*/ 998 w 10041"/>
                  <a:gd name="connsiteY8" fmla="*/ 8898 h 10000"/>
                  <a:gd name="connsiteX9" fmla="*/ 1631 w 10041"/>
                  <a:gd name="connsiteY9" fmla="*/ 9637 h 10000"/>
                  <a:gd name="connsiteX10" fmla="*/ 2945 w 10041"/>
                  <a:gd name="connsiteY10" fmla="*/ 9722 h 10000"/>
                  <a:gd name="connsiteX11" fmla="*/ 3934 w 10041"/>
                  <a:gd name="connsiteY11" fmla="*/ 9455 h 10000"/>
                  <a:gd name="connsiteX12" fmla="*/ 4569 w 10041"/>
                  <a:gd name="connsiteY12" fmla="*/ 9540 h 10000"/>
                  <a:gd name="connsiteX13" fmla="*/ 5206 w 10041"/>
                  <a:gd name="connsiteY13" fmla="*/ 9637 h 10000"/>
                  <a:gd name="connsiteX14" fmla="*/ 5761 w 10041"/>
                  <a:gd name="connsiteY14" fmla="*/ 9359 h 10000"/>
                  <a:gd name="connsiteX15" fmla="*/ 7188 w 10041"/>
                  <a:gd name="connsiteY15" fmla="*/ 9637 h 10000"/>
                  <a:gd name="connsiteX16" fmla="*/ 8179 w 10041"/>
                  <a:gd name="connsiteY16" fmla="*/ 9818 h 10000"/>
                  <a:gd name="connsiteX17" fmla="*/ 9449 w 10041"/>
                  <a:gd name="connsiteY17" fmla="*/ 10000 h 10000"/>
                  <a:gd name="connsiteX18" fmla="*/ 10041 w 10041"/>
                  <a:gd name="connsiteY18" fmla="*/ 9818 h 10000"/>
                  <a:gd name="connsiteX19" fmla="*/ 9643 w 10041"/>
                  <a:gd name="connsiteY19" fmla="*/ 8801 h 10000"/>
                  <a:gd name="connsiteX20" fmla="*/ 9286 w 10041"/>
                  <a:gd name="connsiteY20" fmla="*/ 7155 h 10000"/>
                  <a:gd name="connsiteX21" fmla="*/ 9089 w 10041"/>
                  <a:gd name="connsiteY21" fmla="*/ 5873 h 10000"/>
                  <a:gd name="connsiteX22" fmla="*/ 8973 w 10041"/>
                  <a:gd name="connsiteY22" fmla="*/ 5049 h 10000"/>
                  <a:gd name="connsiteX23" fmla="*/ 8853 w 10041"/>
                  <a:gd name="connsiteY23" fmla="*/ 3946 h 10000"/>
                  <a:gd name="connsiteX24" fmla="*/ 8654 w 10041"/>
                  <a:gd name="connsiteY24" fmla="*/ 2845 h 10000"/>
                  <a:gd name="connsiteX25" fmla="*/ 8297 w 10041"/>
                  <a:gd name="connsiteY25" fmla="*/ 2106 h 10000"/>
                  <a:gd name="connsiteX26" fmla="*/ 7502 w 10041"/>
                  <a:gd name="connsiteY26" fmla="*/ 1283 h 10000"/>
                  <a:gd name="connsiteX27" fmla="*/ 6273 w 10041"/>
                  <a:gd name="connsiteY27" fmla="*/ 544 h 10000"/>
                  <a:gd name="connsiteX28" fmla="*/ 4647 w 10041"/>
                  <a:gd name="connsiteY28" fmla="*/ 0 h 10000"/>
                  <a:gd name="connsiteX29" fmla="*/ 1210 w 10041"/>
                  <a:gd name="connsiteY29" fmla="*/ 171 h 10000"/>
                  <a:gd name="connsiteX0" fmla="*/ 1177 w 10008"/>
                  <a:gd name="connsiteY0" fmla="*/ 171 h 10000"/>
                  <a:gd name="connsiteX1" fmla="*/ 760 w 10008"/>
                  <a:gd name="connsiteY1" fmla="*/ 1113 h 10000"/>
                  <a:gd name="connsiteX2" fmla="*/ 149 w 10008"/>
                  <a:gd name="connsiteY2" fmla="*/ 2933 h 10000"/>
                  <a:gd name="connsiteX3" fmla="*/ 71 w 10008"/>
                  <a:gd name="connsiteY3" fmla="*/ 3505 h 10000"/>
                  <a:gd name="connsiteX4" fmla="*/ 12 w 10008"/>
                  <a:gd name="connsiteY4" fmla="*/ 3946 h 10000"/>
                  <a:gd name="connsiteX5" fmla="*/ 211 w 10008"/>
                  <a:gd name="connsiteY5" fmla="*/ 5411 h 10000"/>
                  <a:gd name="connsiteX6" fmla="*/ 453 w 10008"/>
                  <a:gd name="connsiteY6" fmla="*/ 7058 h 10000"/>
                  <a:gd name="connsiteX7" fmla="*/ 688 w 10008"/>
                  <a:gd name="connsiteY7" fmla="*/ 7978 h 10000"/>
                  <a:gd name="connsiteX8" fmla="*/ 965 w 10008"/>
                  <a:gd name="connsiteY8" fmla="*/ 8898 h 10000"/>
                  <a:gd name="connsiteX9" fmla="*/ 1598 w 10008"/>
                  <a:gd name="connsiteY9" fmla="*/ 9637 h 10000"/>
                  <a:gd name="connsiteX10" fmla="*/ 2912 w 10008"/>
                  <a:gd name="connsiteY10" fmla="*/ 9722 h 10000"/>
                  <a:gd name="connsiteX11" fmla="*/ 3901 w 10008"/>
                  <a:gd name="connsiteY11" fmla="*/ 9455 h 10000"/>
                  <a:gd name="connsiteX12" fmla="*/ 4536 w 10008"/>
                  <a:gd name="connsiteY12" fmla="*/ 9540 h 10000"/>
                  <a:gd name="connsiteX13" fmla="*/ 5173 w 10008"/>
                  <a:gd name="connsiteY13" fmla="*/ 9637 h 10000"/>
                  <a:gd name="connsiteX14" fmla="*/ 5728 w 10008"/>
                  <a:gd name="connsiteY14" fmla="*/ 9359 h 10000"/>
                  <a:gd name="connsiteX15" fmla="*/ 7155 w 10008"/>
                  <a:gd name="connsiteY15" fmla="*/ 9637 h 10000"/>
                  <a:gd name="connsiteX16" fmla="*/ 8146 w 10008"/>
                  <a:gd name="connsiteY16" fmla="*/ 9818 h 10000"/>
                  <a:gd name="connsiteX17" fmla="*/ 9416 w 10008"/>
                  <a:gd name="connsiteY17" fmla="*/ 10000 h 10000"/>
                  <a:gd name="connsiteX18" fmla="*/ 10008 w 10008"/>
                  <a:gd name="connsiteY18" fmla="*/ 9818 h 10000"/>
                  <a:gd name="connsiteX19" fmla="*/ 9610 w 10008"/>
                  <a:gd name="connsiteY19" fmla="*/ 8801 h 10000"/>
                  <a:gd name="connsiteX20" fmla="*/ 9253 w 10008"/>
                  <a:gd name="connsiteY20" fmla="*/ 7155 h 10000"/>
                  <a:gd name="connsiteX21" fmla="*/ 9056 w 10008"/>
                  <a:gd name="connsiteY21" fmla="*/ 5873 h 10000"/>
                  <a:gd name="connsiteX22" fmla="*/ 8940 w 10008"/>
                  <a:gd name="connsiteY22" fmla="*/ 5049 h 10000"/>
                  <a:gd name="connsiteX23" fmla="*/ 8820 w 10008"/>
                  <a:gd name="connsiteY23" fmla="*/ 3946 h 10000"/>
                  <a:gd name="connsiteX24" fmla="*/ 8621 w 10008"/>
                  <a:gd name="connsiteY24" fmla="*/ 2845 h 10000"/>
                  <a:gd name="connsiteX25" fmla="*/ 8264 w 10008"/>
                  <a:gd name="connsiteY25" fmla="*/ 2106 h 10000"/>
                  <a:gd name="connsiteX26" fmla="*/ 7469 w 10008"/>
                  <a:gd name="connsiteY26" fmla="*/ 1283 h 10000"/>
                  <a:gd name="connsiteX27" fmla="*/ 6240 w 10008"/>
                  <a:gd name="connsiteY27" fmla="*/ 544 h 10000"/>
                  <a:gd name="connsiteX28" fmla="*/ 4614 w 10008"/>
                  <a:gd name="connsiteY28" fmla="*/ 0 h 10000"/>
                  <a:gd name="connsiteX29" fmla="*/ 1177 w 10008"/>
                  <a:gd name="connsiteY29" fmla="*/ 171 h 10000"/>
                  <a:gd name="connsiteX0" fmla="*/ 1177 w 10008"/>
                  <a:gd name="connsiteY0" fmla="*/ 171 h 10000"/>
                  <a:gd name="connsiteX1" fmla="*/ 760 w 10008"/>
                  <a:gd name="connsiteY1" fmla="*/ 1113 h 10000"/>
                  <a:gd name="connsiteX2" fmla="*/ 149 w 10008"/>
                  <a:gd name="connsiteY2" fmla="*/ 2933 h 10000"/>
                  <a:gd name="connsiteX3" fmla="*/ 71 w 10008"/>
                  <a:gd name="connsiteY3" fmla="*/ 3505 h 10000"/>
                  <a:gd name="connsiteX4" fmla="*/ 12 w 10008"/>
                  <a:gd name="connsiteY4" fmla="*/ 3946 h 10000"/>
                  <a:gd name="connsiteX5" fmla="*/ 77 w 10008"/>
                  <a:gd name="connsiteY5" fmla="*/ 5676 h 10000"/>
                  <a:gd name="connsiteX6" fmla="*/ 453 w 10008"/>
                  <a:gd name="connsiteY6" fmla="*/ 7058 h 10000"/>
                  <a:gd name="connsiteX7" fmla="*/ 688 w 10008"/>
                  <a:gd name="connsiteY7" fmla="*/ 7978 h 10000"/>
                  <a:gd name="connsiteX8" fmla="*/ 965 w 10008"/>
                  <a:gd name="connsiteY8" fmla="*/ 8898 h 10000"/>
                  <a:gd name="connsiteX9" fmla="*/ 1598 w 10008"/>
                  <a:gd name="connsiteY9" fmla="*/ 9637 h 10000"/>
                  <a:gd name="connsiteX10" fmla="*/ 2912 w 10008"/>
                  <a:gd name="connsiteY10" fmla="*/ 9722 h 10000"/>
                  <a:gd name="connsiteX11" fmla="*/ 3901 w 10008"/>
                  <a:gd name="connsiteY11" fmla="*/ 9455 h 10000"/>
                  <a:gd name="connsiteX12" fmla="*/ 4536 w 10008"/>
                  <a:gd name="connsiteY12" fmla="*/ 9540 h 10000"/>
                  <a:gd name="connsiteX13" fmla="*/ 5173 w 10008"/>
                  <a:gd name="connsiteY13" fmla="*/ 9637 h 10000"/>
                  <a:gd name="connsiteX14" fmla="*/ 5728 w 10008"/>
                  <a:gd name="connsiteY14" fmla="*/ 9359 h 10000"/>
                  <a:gd name="connsiteX15" fmla="*/ 7155 w 10008"/>
                  <a:gd name="connsiteY15" fmla="*/ 9637 h 10000"/>
                  <a:gd name="connsiteX16" fmla="*/ 8146 w 10008"/>
                  <a:gd name="connsiteY16" fmla="*/ 9818 h 10000"/>
                  <a:gd name="connsiteX17" fmla="*/ 9416 w 10008"/>
                  <a:gd name="connsiteY17" fmla="*/ 10000 h 10000"/>
                  <a:gd name="connsiteX18" fmla="*/ 10008 w 10008"/>
                  <a:gd name="connsiteY18" fmla="*/ 9818 h 10000"/>
                  <a:gd name="connsiteX19" fmla="*/ 9610 w 10008"/>
                  <a:gd name="connsiteY19" fmla="*/ 8801 h 10000"/>
                  <a:gd name="connsiteX20" fmla="*/ 9253 w 10008"/>
                  <a:gd name="connsiteY20" fmla="*/ 7155 h 10000"/>
                  <a:gd name="connsiteX21" fmla="*/ 9056 w 10008"/>
                  <a:gd name="connsiteY21" fmla="*/ 5873 h 10000"/>
                  <a:gd name="connsiteX22" fmla="*/ 8940 w 10008"/>
                  <a:gd name="connsiteY22" fmla="*/ 5049 h 10000"/>
                  <a:gd name="connsiteX23" fmla="*/ 8820 w 10008"/>
                  <a:gd name="connsiteY23" fmla="*/ 3946 h 10000"/>
                  <a:gd name="connsiteX24" fmla="*/ 8621 w 10008"/>
                  <a:gd name="connsiteY24" fmla="*/ 2845 h 10000"/>
                  <a:gd name="connsiteX25" fmla="*/ 8264 w 10008"/>
                  <a:gd name="connsiteY25" fmla="*/ 2106 h 10000"/>
                  <a:gd name="connsiteX26" fmla="*/ 7469 w 10008"/>
                  <a:gd name="connsiteY26" fmla="*/ 1283 h 10000"/>
                  <a:gd name="connsiteX27" fmla="*/ 6240 w 10008"/>
                  <a:gd name="connsiteY27" fmla="*/ 544 h 10000"/>
                  <a:gd name="connsiteX28" fmla="*/ 4614 w 10008"/>
                  <a:gd name="connsiteY28" fmla="*/ 0 h 10000"/>
                  <a:gd name="connsiteX29" fmla="*/ 1177 w 10008"/>
                  <a:gd name="connsiteY29" fmla="*/ 171 h 10000"/>
                  <a:gd name="connsiteX0" fmla="*/ 1177 w 10008"/>
                  <a:gd name="connsiteY0" fmla="*/ 171 h 10000"/>
                  <a:gd name="connsiteX1" fmla="*/ 760 w 10008"/>
                  <a:gd name="connsiteY1" fmla="*/ 1113 h 10000"/>
                  <a:gd name="connsiteX2" fmla="*/ 149 w 10008"/>
                  <a:gd name="connsiteY2" fmla="*/ 2933 h 10000"/>
                  <a:gd name="connsiteX3" fmla="*/ 71 w 10008"/>
                  <a:gd name="connsiteY3" fmla="*/ 3505 h 10000"/>
                  <a:gd name="connsiteX4" fmla="*/ 12 w 10008"/>
                  <a:gd name="connsiteY4" fmla="*/ 3946 h 10000"/>
                  <a:gd name="connsiteX5" fmla="*/ 77 w 10008"/>
                  <a:gd name="connsiteY5" fmla="*/ 5676 h 10000"/>
                  <a:gd name="connsiteX6" fmla="*/ 453 w 10008"/>
                  <a:gd name="connsiteY6" fmla="*/ 7058 h 10000"/>
                  <a:gd name="connsiteX7" fmla="*/ 688 w 10008"/>
                  <a:gd name="connsiteY7" fmla="*/ 7978 h 10000"/>
                  <a:gd name="connsiteX8" fmla="*/ 965 w 10008"/>
                  <a:gd name="connsiteY8" fmla="*/ 8898 h 10000"/>
                  <a:gd name="connsiteX9" fmla="*/ 1598 w 10008"/>
                  <a:gd name="connsiteY9" fmla="*/ 9637 h 10000"/>
                  <a:gd name="connsiteX10" fmla="*/ 2912 w 10008"/>
                  <a:gd name="connsiteY10" fmla="*/ 9722 h 10000"/>
                  <a:gd name="connsiteX11" fmla="*/ 3901 w 10008"/>
                  <a:gd name="connsiteY11" fmla="*/ 9455 h 10000"/>
                  <a:gd name="connsiteX12" fmla="*/ 4536 w 10008"/>
                  <a:gd name="connsiteY12" fmla="*/ 9540 h 10000"/>
                  <a:gd name="connsiteX13" fmla="*/ 5173 w 10008"/>
                  <a:gd name="connsiteY13" fmla="*/ 9637 h 10000"/>
                  <a:gd name="connsiteX14" fmla="*/ 5728 w 10008"/>
                  <a:gd name="connsiteY14" fmla="*/ 9359 h 10000"/>
                  <a:gd name="connsiteX15" fmla="*/ 7155 w 10008"/>
                  <a:gd name="connsiteY15" fmla="*/ 9637 h 10000"/>
                  <a:gd name="connsiteX16" fmla="*/ 8146 w 10008"/>
                  <a:gd name="connsiteY16" fmla="*/ 9818 h 10000"/>
                  <a:gd name="connsiteX17" fmla="*/ 9416 w 10008"/>
                  <a:gd name="connsiteY17" fmla="*/ 10000 h 10000"/>
                  <a:gd name="connsiteX18" fmla="*/ 10008 w 10008"/>
                  <a:gd name="connsiteY18" fmla="*/ 9818 h 10000"/>
                  <a:gd name="connsiteX19" fmla="*/ 9610 w 10008"/>
                  <a:gd name="connsiteY19" fmla="*/ 8801 h 10000"/>
                  <a:gd name="connsiteX20" fmla="*/ 9253 w 10008"/>
                  <a:gd name="connsiteY20" fmla="*/ 7155 h 10000"/>
                  <a:gd name="connsiteX21" fmla="*/ 9056 w 10008"/>
                  <a:gd name="connsiteY21" fmla="*/ 5873 h 10000"/>
                  <a:gd name="connsiteX22" fmla="*/ 8940 w 10008"/>
                  <a:gd name="connsiteY22" fmla="*/ 5049 h 10000"/>
                  <a:gd name="connsiteX23" fmla="*/ 8820 w 10008"/>
                  <a:gd name="connsiteY23" fmla="*/ 3946 h 10000"/>
                  <a:gd name="connsiteX24" fmla="*/ 8621 w 10008"/>
                  <a:gd name="connsiteY24" fmla="*/ 2845 h 10000"/>
                  <a:gd name="connsiteX25" fmla="*/ 8264 w 10008"/>
                  <a:gd name="connsiteY25" fmla="*/ 2106 h 10000"/>
                  <a:gd name="connsiteX26" fmla="*/ 7469 w 10008"/>
                  <a:gd name="connsiteY26" fmla="*/ 1283 h 10000"/>
                  <a:gd name="connsiteX27" fmla="*/ 6240 w 10008"/>
                  <a:gd name="connsiteY27" fmla="*/ 544 h 10000"/>
                  <a:gd name="connsiteX28" fmla="*/ 4614 w 10008"/>
                  <a:gd name="connsiteY28" fmla="*/ 0 h 10000"/>
                  <a:gd name="connsiteX29" fmla="*/ 1177 w 10008"/>
                  <a:gd name="connsiteY29" fmla="*/ 171 h 10000"/>
                  <a:gd name="connsiteX0" fmla="*/ 1177 w 10008"/>
                  <a:gd name="connsiteY0" fmla="*/ 171 h 10000"/>
                  <a:gd name="connsiteX1" fmla="*/ 760 w 10008"/>
                  <a:gd name="connsiteY1" fmla="*/ 1113 h 10000"/>
                  <a:gd name="connsiteX2" fmla="*/ 149 w 10008"/>
                  <a:gd name="connsiteY2" fmla="*/ 2933 h 10000"/>
                  <a:gd name="connsiteX3" fmla="*/ 71 w 10008"/>
                  <a:gd name="connsiteY3" fmla="*/ 3505 h 10000"/>
                  <a:gd name="connsiteX4" fmla="*/ 12 w 10008"/>
                  <a:gd name="connsiteY4" fmla="*/ 3946 h 10000"/>
                  <a:gd name="connsiteX5" fmla="*/ 77 w 10008"/>
                  <a:gd name="connsiteY5" fmla="*/ 5676 h 10000"/>
                  <a:gd name="connsiteX6" fmla="*/ 453 w 10008"/>
                  <a:gd name="connsiteY6" fmla="*/ 7058 h 10000"/>
                  <a:gd name="connsiteX7" fmla="*/ 688 w 10008"/>
                  <a:gd name="connsiteY7" fmla="*/ 7978 h 10000"/>
                  <a:gd name="connsiteX8" fmla="*/ 965 w 10008"/>
                  <a:gd name="connsiteY8" fmla="*/ 8898 h 10000"/>
                  <a:gd name="connsiteX9" fmla="*/ 1598 w 10008"/>
                  <a:gd name="connsiteY9" fmla="*/ 9637 h 10000"/>
                  <a:gd name="connsiteX10" fmla="*/ 2912 w 10008"/>
                  <a:gd name="connsiteY10" fmla="*/ 9722 h 10000"/>
                  <a:gd name="connsiteX11" fmla="*/ 3901 w 10008"/>
                  <a:gd name="connsiteY11" fmla="*/ 9455 h 10000"/>
                  <a:gd name="connsiteX12" fmla="*/ 4536 w 10008"/>
                  <a:gd name="connsiteY12" fmla="*/ 9540 h 10000"/>
                  <a:gd name="connsiteX13" fmla="*/ 5173 w 10008"/>
                  <a:gd name="connsiteY13" fmla="*/ 9637 h 10000"/>
                  <a:gd name="connsiteX14" fmla="*/ 5728 w 10008"/>
                  <a:gd name="connsiteY14" fmla="*/ 9359 h 10000"/>
                  <a:gd name="connsiteX15" fmla="*/ 7155 w 10008"/>
                  <a:gd name="connsiteY15" fmla="*/ 9637 h 10000"/>
                  <a:gd name="connsiteX16" fmla="*/ 8146 w 10008"/>
                  <a:gd name="connsiteY16" fmla="*/ 9818 h 10000"/>
                  <a:gd name="connsiteX17" fmla="*/ 9416 w 10008"/>
                  <a:gd name="connsiteY17" fmla="*/ 10000 h 10000"/>
                  <a:gd name="connsiteX18" fmla="*/ 10008 w 10008"/>
                  <a:gd name="connsiteY18" fmla="*/ 9818 h 10000"/>
                  <a:gd name="connsiteX19" fmla="*/ 9610 w 10008"/>
                  <a:gd name="connsiteY19" fmla="*/ 8801 h 10000"/>
                  <a:gd name="connsiteX20" fmla="*/ 9253 w 10008"/>
                  <a:gd name="connsiteY20" fmla="*/ 7155 h 10000"/>
                  <a:gd name="connsiteX21" fmla="*/ 9056 w 10008"/>
                  <a:gd name="connsiteY21" fmla="*/ 5873 h 10000"/>
                  <a:gd name="connsiteX22" fmla="*/ 8940 w 10008"/>
                  <a:gd name="connsiteY22" fmla="*/ 5049 h 10000"/>
                  <a:gd name="connsiteX23" fmla="*/ 8820 w 10008"/>
                  <a:gd name="connsiteY23" fmla="*/ 3946 h 10000"/>
                  <a:gd name="connsiteX24" fmla="*/ 8621 w 10008"/>
                  <a:gd name="connsiteY24" fmla="*/ 2845 h 10000"/>
                  <a:gd name="connsiteX25" fmla="*/ 8264 w 10008"/>
                  <a:gd name="connsiteY25" fmla="*/ 2106 h 10000"/>
                  <a:gd name="connsiteX26" fmla="*/ 7469 w 10008"/>
                  <a:gd name="connsiteY26" fmla="*/ 1283 h 10000"/>
                  <a:gd name="connsiteX27" fmla="*/ 6240 w 10008"/>
                  <a:gd name="connsiteY27" fmla="*/ 544 h 10000"/>
                  <a:gd name="connsiteX28" fmla="*/ 4614 w 10008"/>
                  <a:gd name="connsiteY28" fmla="*/ 0 h 10000"/>
                  <a:gd name="connsiteX29" fmla="*/ 1177 w 10008"/>
                  <a:gd name="connsiteY29" fmla="*/ 171 h 10000"/>
                  <a:gd name="connsiteX0" fmla="*/ 1177 w 10008"/>
                  <a:gd name="connsiteY0" fmla="*/ 171 h 10000"/>
                  <a:gd name="connsiteX1" fmla="*/ 760 w 10008"/>
                  <a:gd name="connsiteY1" fmla="*/ 1113 h 10000"/>
                  <a:gd name="connsiteX2" fmla="*/ 149 w 10008"/>
                  <a:gd name="connsiteY2" fmla="*/ 2933 h 10000"/>
                  <a:gd name="connsiteX3" fmla="*/ 71 w 10008"/>
                  <a:gd name="connsiteY3" fmla="*/ 3505 h 10000"/>
                  <a:gd name="connsiteX4" fmla="*/ 12 w 10008"/>
                  <a:gd name="connsiteY4" fmla="*/ 3946 h 10000"/>
                  <a:gd name="connsiteX5" fmla="*/ 77 w 10008"/>
                  <a:gd name="connsiteY5" fmla="*/ 5676 h 10000"/>
                  <a:gd name="connsiteX6" fmla="*/ 453 w 10008"/>
                  <a:gd name="connsiteY6" fmla="*/ 7058 h 10000"/>
                  <a:gd name="connsiteX7" fmla="*/ 688 w 10008"/>
                  <a:gd name="connsiteY7" fmla="*/ 7978 h 10000"/>
                  <a:gd name="connsiteX8" fmla="*/ 965 w 10008"/>
                  <a:gd name="connsiteY8" fmla="*/ 8898 h 10000"/>
                  <a:gd name="connsiteX9" fmla="*/ 1598 w 10008"/>
                  <a:gd name="connsiteY9" fmla="*/ 9637 h 10000"/>
                  <a:gd name="connsiteX10" fmla="*/ 2912 w 10008"/>
                  <a:gd name="connsiteY10" fmla="*/ 9722 h 10000"/>
                  <a:gd name="connsiteX11" fmla="*/ 3901 w 10008"/>
                  <a:gd name="connsiteY11" fmla="*/ 9455 h 10000"/>
                  <a:gd name="connsiteX12" fmla="*/ 4536 w 10008"/>
                  <a:gd name="connsiteY12" fmla="*/ 9540 h 10000"/>
                  <a:gd name="connsiteX13" fmla="*/ 5173 w 10008"/>
                  <a:gd name="connsiteY13" fmla="*/ 9637 h 10000"/>
                  <a:gd name="connsiteX14" fmla="*/ 5728 w 10008"/>
                  <a:gd name="connsiteY14" fmla="*/ 9359 h 10000"/>
                  <a:gd name="connsiteX15" fmla="*/ 7155 w 10008"/>
                  <a:gd name="connsiteY15" fmla="*/ 9637 h 10000"/>
                  <a:gd name="connsiteX16" fmla="*/ 8146 w 10008"/>
                  <a:gd name="connsiteY16" fmla="*/ 9818 h 10000"/>
                  <a:gd name="connsiteX17" fmla="*/ 9416 w 10008"/>
                  <a:gd name="connsiteY17" fmla="*/ 10000 h 10000"/>
                  <a:gd name="connsiteX18" fmla="*/ 10008 w 10008"/>
                  <a:gd name="connsiteY18" fmla="*/ 9818 h 10000"/>
                  <a:gd name="connsiteX19" fmla="*/ 9610 w 10008"/>
                  <a:gd name="connsiteY19" fmla="*/ 8801 h 10000"/>
                  <a:gd name="connsiteX20" fmla="*/ 9253 w 10008"/>
                  <a:gd name="connsiteY20" fmla="*/ 7155 h 10000"/>
                  <a:gd name="connsiteX21" fmla="*/ 9056 w 10008"/>
                  <a:gd name="connsiteY21" fmla="*/ 5873 h 10000"/>
                  <a:gd name="connsiteX22" fmla="*/ 8940 w 10008"/>
                  <a:gd name="connsiteY22" fmla="*/ 5049 h 10000"/>
                  <a:gd name="connsiteX23" fmla="*/ 8820 w 10008"/>
                  <a:gd name="connsiteY23" fmla="*/ 3946 h 10000"/>
                  <a:gd name="connsiteX24" fmla="*/ 8621 w 10008"/>
                  <a:gd name="connsiteY24" fmla="*/ 2845 h 10000"/>
                  <a:gd name="connsiteX25" fmla="*/ 8264 w 10008"/>
                  <a:gd name="connsiteY25" fmla="*/ 2106 h 10000"/>
                  <a:gd name="connsiteX26" fmla="*/ 7469 w 10008"/>
                  <a:gd name="connsiteY26" fmla="*/ 1283 h 10000"/>
                  <a:gd name="connsiteX27" fmla="*/ 6240 w 10008"/>
                  <a:gd name="connsiteY27" fmla="*/ 544 h 10000"/>
                  <a:gd name="connsiteX28" fmla="*/ 4614 w 10008"/>
                  <a:gd name="connsiteY28" fmla="*/ 0 h 10000"/>
                  <a:gd name="connsiteX29" fmla="*/ 1177 w 10008"/>
                  <a:gd name="connsiteY29" fmla="*/ 171 h 10000"/>
                  <a:gd name="connsiteX0" fmla="*/ 1177 w 10008"/>
                  <a:gd name="connsiteY0" fmla="*/ 171 h 10000"/>
                  <a:gd name="connsiteX1" fmla="*/ 760 w 10008"/>
                  <a:gd name="connsiteY1" fmla="*/ 1113 h 10000"/>
                  <a:gd name="connsiteX2" fmla="*/ 263 w 10008"/>
                  <a:gd name="connsiteY2" fmla="*/ 2492 h 10000"/>
                  <a:gd name="connsiteX3" fmla="*/ 71 w 10008"/>
                  <a:gd name="connsiteY3" fmla="*/ 3505 h 10000"/>
                  <a:gd name="connsiteX4" fmla="*/ 12 w 10008"/>
                  <a:gd name="connsiteY4" fmla="*/ 3946 h 10000"/>
                  <a:gd name="connsiteX5" fmla="*/ 77 w 10008"/>
                  <a:gd name="connsiteY5" fmla="*/ 5676 h 10000"/>
                  <a:gd name="connsiteX6" fmla="*/ 453 w 10008"/>
                  <a:gd name="connsiteY6" fmla="*/ 7058 h 10000"/>
                  <a:gd name="connsiteX7" fmla="*/ 688 w 10008"/>
                  <a:gd name="connsiteY7" fmla="*/ 7978 h 10000"/>
                  <a:gd name="connsiteX8" fmla="*/ 965 w 10008"/>
                  <a:gd name="connsiteY8" fmla="*/ 8898 h 10000"/>
                  <a:gd name="connsiteX9" fmla="*/ 1598 w 10008"/>
                  <a:gd name="connsiteY9" fmla="*/ 9637 h 10000"/>
                  <a:gd name="connsiteX10" fmla="*/ 2912 w 10008"/>
                  <a:gd name="connsiteY10" fmla="*/ 9722 h 10000"/>
                  <a:gd name="connsiteX11" fmla="*/ 3901 w 10008"/>
                  <a:gd name="connsiteY11" fmla="*/ 9455 h 10000"/>
                  <a:gd name="connsiteX12" fmla="*/ 4536 w 10008"/>
                  <a:gd name="connsiteY12" fmla="*/ 9540 h 10000"/>
                  <a:gd name="connsiteX13" fmla="*/ 5173 w 10008"/>
                  <a:gd name="connsiteY13" fmla="*/ 9637 h 10000"/>
                  <a:gd name="connsiteX14" fmla="*/ 5728 w 10008"/>
                  <a:gd name="connsiteY14" fmla="*/ 9359 h 10000"/>
                  <a:gd name="connsiteX15" fmla="*/ 7155 w 10008"/>
                  <a:gd name="connsiteY15" fmla="*/ 9637 h 10000"/>
                  <a:gd name="connsiteX16" fmla="*/ 8146 w 10008"/>
                  <a:gd name="connsiteY16" fmla="*/ 9818 h 10000"/>
                  <a:gd name="connsiteX17" fmla="*/ 9416 w 10008"/>
                  <a:gd name="connsiteY17" fmla="*/ 10000 h 10000"/>
                  <a:gd name="connsiteX18" fmla="*/ 10008 w 10008"/>
                  <a:gd name="connsiteY18" fmla="*/ 9818 h 10000"/>
                  <a:gd name="connsiteX19" fmla="*/ 9610 w 10008"/>
                  <a:gd name="connsiteY19" fmla="*/ 8801 h 10000"/>
                  <a:gd name="connsiteX20" fmla="*/ 9253 w 10008"/>
                  <a:gd name="connsiteY20" fmla="*/ 7155 h 10000"/>
                  <a:gd name="connsiteX21" fmla="*/ 9056 w 10008"/>
                  <a:gd name="connsiteY21" fmla="*/ 5873 h 10000"/>
                  <a:gd name="connsiteX22" fmla="*/ 8940 w 10008"/>
                  <a:gd name="connsiteY22" fmla="*/ 5049 h 10000"/>
                  <a:gd name="connsiteX23" fmla="*/ 8820 w 10008"/>
                  <a:gd name="connsiteY23" fmla="*/ 3946 h 10000"/>
                  <a:gd name="connsiteX24" fmla="*/ 8621 w 10008"/>
                  <a:gd name="connsiteY24" fmla="*/ 2845 h 10000"/>
                  <a:gd name="connsiteX25" fmla="*/ 8264 w 10008"/>
                  <a:gd name="connsiteY25" fmla="*/ 2106 h 10000"/>
                  <a:gd name="connsiteX26" fmla="*/ 7469 w 10008"/>
                  <a:gd name="connsiteY26" fmla="*/ 1283 h 10000"/>
                  <a:gd name="connsiteX27" fmla="*/ 6240 w 10008"/>
                  <a:gd name="connsiteY27" fmla="*/ 544 h 10000"/>
                  <a:gd name="connsiteX28" fmla="*/ 4614 w 10008"/>
                  <a:gd name="connsiteY28" fmla="*/ 0 h 10000"/>
                  <a:gd name="connsiteX29" fmla="*/ 1177 w 10008"/>
                  <a:gd name="connsiteY29" fmla="*/ 171 h 10000"/>
                  <a:gd name="connsiteX0" fmla="*/ 1177 w 10008"/>
                  <a:gd name="connsiteY0" fmla="*/ 171 h 10000"/>
                  <a:gd name="connsiteX1" fmla="*/ 989 w 10008"/>
                  <a:gd name="connsiteY1" fmla="*/ 548 h 10000"/>
                  <a:gd name="connsiteX2" fmla="*/ 760 w 10008"/>
                  <a:gd name="connsiteY2" fmla="*/ 1113 h 10000"/>
                  <a:gd name="connsiteX3" fmla="*/ 263 w 10008"/>
                  <a:gd name="connsiteY3" fmla="*/ 2492 h 10000"/>
                  <a:gd name="connsiteX4" fmla="*/ 71 w 10008"/>
                  <a:gd name="connsiteY4" fmla="*/ 3505 h 10000"/>
                  <a:gd name="connsiteX5" fmla="*/ 12 w 10008"/>
                  <a:gd name="connsiteY5" fmla="*/ 3946 h 10000"/>
                  <a:gd name="connsiteX6" fmla="*/ 77 w 10008"/>
                  <a:gd name="connsiteY6" fmla="*/ 5676 h 10000"/>
                  <a:gd name="connsiteX7" fmla="*/ 453 w 10008"/>
                  <a:gd name="connsiteY7" fmla="*/ 7058 h 10000"/>
                  <a:gd name="connsiteX8" fmla="*/ 688 w 10008"/>
                  <a:gd name="connsiteY8" fmla="*/ 7978 h 10000"/>
                  <a:gd name="connsiteX9" fmla="*/ 965 w 10008"/>
                  <a:gd name="connsiteY9" fmla="*/ 8898 h 10000"/>
                  <a:gd name="connsiteX10" fmla="*/ 1598 w 10008"/>
                  <a:gd name="connsiteY10" fmla="*/ 9637 h 10000"/>
                  <a:gd name="connsiteX11" fmla="*/ 2912 w 10008"/>
                  <a:gd name="connsiteY11" fmla="*/ 9722 h 10000"/>
                  <a:gd name="connsiteX12" fmla="*/ 3901 w 10008"/>
                  <a:gd name="connsiteY12" fmla="*/ 9455 h 10000"/>
                  <a:gd name="connsiteX13" fmla="*/ 4536 w 10008"/>
                  <a:gd name="connsiteY13" fmla="*/ 9540 h 10000"/>
                  <a:gd name="connsiteX14" fmla="*/ 5173 w 10008"/>
                  <a:gd name="connsiteY14" fmla="*/ 9637 h 10000"/>
                  <a:gd name="connsiteX15" fmla="*/ 5728 w 10008"/>
                  <a:gd name="connsiteY15" fmla="*/ 9359 h 10000"/>
                  <a:gd name="connsiteX16" fmla="*/ 7155 w 10008"/>
                  <a:gd name="connsiteY16" fmla="*/ 9637 h 10000"/>
                  <a:gd name="connsiteX17" fmla="*/ 8146 w 10008"/>
                  <a:gd name="connsiteY17" fmla="*/ 9818 h 10000"/>
                  <a:gd name="connsiteX18" fmla="*/ 9416 w 10008"/>
                  <a:gd name="connsiteY18" fmla="*/ 10000 h 10000"/>
                  <a:gd name="connsiteX19" fmla="*/ 10008 w 10008"/>
                  <a:gd name="connsiteY19" fmla="*/ 9818 h 10000"/>
                  <a:gd name="connsiteX20" fmla="*/ 9610 w 10008"/>
                  <a:gd name="connsiteY20" fmla="*/ 8801 h 10000"/>
                  <a:gd name="connsiteX21" fmla="*/ 9253 w 10008"/>
                  <a:gd name="connsiteY21" fmla="*/ 7155 h 10000"/>
                  <a:gd name="connsiteX22" fmla="*/ 9056 w 10008"/>
                  <a:gd name="connsiteY22" fmla="*/ 5873 h 10000"/>
                  <a:gd name="connsiteX23" fmla="*/ 8940 w 10008"/>
                  <a:gd name="connsiteY23" fmla="*/ 5049 h 10000"/>
                  <a:gd name="connsiteX24" fmla="*/ 8820 w 10008"/>
                  <a:gd name="connsiteY24" fmla="*/ 3946 h 10000"/>
                  <a:gd name="connsiteX25" fmla="*/ 8621 w 10008"/>
                  <a:gd name="connsiteY25" fmla="*/ 2845 h 10000"/>
                  <a:gd name="connsiteX26" fmla="*/ 8264 w 10008"/>
                  <a:gd name="connsiteY26" fmla="*/ 2106 h 10000"/>
                  <a:gd name="connsiteX27" fmla="*/ 7469 w 10008"/>
                  <a:gd name="connsiteY27" fmla="*/ 1283 h 10000"/>
                  <a:gd name="connsiteX28" fmla="*/ 6240 w 10008"/>
                  <a:gd name="connsiteY28" fmla="*/ 544 h 10000"/>
                  <a:gd name="connsiteX29" fmla="*/ 4614 w 10008"/>
                  <a:gd name="connsiteY29" fmla="*/ 0 h 10000"/>
                  <a:gd name="connsiteX30" fmla="*/ 1177 w 10008"/>
                  <a:gd name="connsiteY30" fmla="*/ 171 h 10000"/>
                  <a:gd name="connsiteX0" fmla="*/ 1177 w 10008"/>
                  <a:gd name="connsiteY0" fmla="*/ 171 h 10000"/>
                  <a:gd name="connsiteX1" fmla="*/ 989 w 10008"/>
                  <a:gd name="connsiteY1" fmla="*/ 548 h 10000"/>
                  <a:gd name="connsiteX2" fmla="*/ 760 w 10008"/>
                  <a:gd name="connsiteY2" fmla="*/ 1113 h 10000"/>
                  <a:gd name="connsiteX3" fmla="*/ 263 w 10008"/>
                  <a:gd name="connsiteY3" fmla="*/ 2492 h 10000"/>
                  <a:gd name="connsiteX4" fmla="*/ 71 w 10008"/>
                  <a:gd name="connsiteY4" fmla="*/ 3505 h 10000"/>
                  <a:gd name="connsiteX5" fmla="*/ 12 w 10008"/>
                  <a:gd name="connsiteY5" fmla="*/ 3946 h 10000"/>
                  <a:gd name="connsiteX6" fmla="*/ 77 w 10008"/>
                  <a:gd name="connsiteY6" fmla="*/ 5676 h 10000"/>
                  <a:gd name="connsiteX7" fmla="*/ 453 w 10008"/>
                  <a:gd name="connsiteY7" fmla="*/ 7058 h 10000"/>
                  <a:gd name="connsiteX8" fmla="*/ 688 w 10008"/>
                  <a:gd name="connsiteY8" fmla="*/ 7978 h 10000"/>
                  <a:gd name="connsiteX9" fmla="*/ 965 w 10008"/>
                  <a:gd name="connsiteY9" fmla="*/ 8898 h 10000"/>
                  <a:gd name="connsiteX10" fmla="*/ 1598 w 10008"/>
                  <a:gd name="connsiteY10" fmla="*/ 9637 h 10000"/>
                  <a:gd name="connsiteX11" fmla="*/ 2912 w 10008"/>
                  <a:gd name="connsiteY11" fmla="*/ 9722 h 10000"/>
                  <a:gd name="connsiteX12" fmla="*/ 3901 w 10008"/>
                  <a:gd name="connsiteY12" fmla="*/ 9455 h 10000"/>
                  <a:gd name="connsiteX13" fmla="*/ 4536 w 10008"/>
                  <a:gd name="connsiteY13" fmla="*/ 9540 h 10000"/>
                  <a:gd name="connsiteX14" fmla="*/ 5173 w 10008"/>
                  <a:gd name="connsiteY14" fmla="*/ 9637 h 10000"/>
                  <a:gd name="connsiteX15" fmla="*/ 5728 w 10008"/>
                  <a:gd name="connsiteY15" fmla="*/ 9359 h 10000"/>
                  <a:gd name="connsiteX16" fmla="*/ 7155 w 10008"/>
                  <a:gd name="connsiteY16" fmla="*/ 9637 h 10000"/>
                  <a:gd name="connsiteX17" fmla="*/ 8146 w 10008"/>
                  <a:gd name="connsiteY17" fmla="*/ 9818 h 10000"/>
                  <a:gd name="connsiteX18" fmla="*/ 9416 w 10008"/>
                  <a:gd name="connsiteY18" fmla="*/ 10000 h 10000"/>
                  <a:gd name="connsiteX19" fmla="*/ 10008 w 10008"/>
                  <a:gd name="connsiteY19" fmla="*/ 9818 h 10000"/>
                  <a:gd name="connsiteX20" fmla="*/ 9610 w 10008"/>
                  <a:gd name="connsiteY20" fmla="*/ 8801 h 10000"/>
                  <a:gd name="connsiteX21" fmla="*/ 9253 w 10008"/>
                  <a:gd name="connsiteY21" fmla="*/ 7155 h 10000"/>
                  <a:gd name="connsiteX22" fmla="*/ 9056 w 10008"/>
                  <a:gd name="connsiteY22" fmla="*/ 5873 h 10000"/>
                  <a:gd name="connsiteX23" fmla="*/ 8940 w 10008"/>
                  <a:gd name="connsiteY23" fmla="*/ 5049 h 10000"/>
                  <a:gd name="connsiteX24" fmla="*/ 8820 w 10008"/>
                  <a:gd name="connsiteY24" fmla="*/ 3946 h 10000"/>
                  <a:gd name="connsiteX25" fmla="*/ 8621 w 10008"/>
                  <a:gd name="connsiteY25" fmla="*/ 2845 h 10000"/>
                  <a:gd name="connsiteX26" fmla="*/ 8264 w 10008"/>
                  <a:gd name="connsiteY26" fmla="*/ 2106 h 10000"/>
                  <a:gd name="connsiteX27" fmla="*/ 7469 w 10008"/>
                  <a:gd name="connsiteY27" fmla="*/ 1283 h 10000"/>
                  <a:gd name="connsiteX28" fmla="*/ 6240 w 10008"/>
                  <a:gd name="connsiteY28" fmla="*/ 544 h 10000"/>
                  <a:gd name="connsiteX29" fmla="*/ 4614 w 10008"/>
                  <a:gd name="connsiteY29" fmla="*/ 0 h 10000"/>
                  <a:gd name="connsiteX30" fmla="*/ 1523 w 10008"/>
                  <a:gd name="connsiteY30" fmla="*/ 195 h 10000"/>
                  <a:gd name="connsiteX31" fmla="*/ 1177 w 10008"/>
                  <a:gd name="connsiteY31" fmla="*/ 171 h 10000"/>
                  <a:gd name="connsiteX0" fmla="*/ 1177 w 10008"/>
                  <a:gd name="connsiteY0" fmla="*/ 171 h 10000"/>
                  <a:gd name="connsiteX1" fmla="*/ 989 w 10008"/>
                  <a:gd name="connsiteY1" fmla="*/ 548 h 10000"/>
                  <a:gd name="connsiteX2" fmla="*/ 760 w 10008"/>
                  <a:gd name="connsiteY2" fmla="*/ 1113 h 10000"/>
                  <a:gd name="connsiteX3" fmla="*/ 263 w 10008"/>
                  <a:gd name="connsiteY3" fmla="*/ 2492 h 10000"/>
                  <a:gd name="connsiteX4" fmla="*/ 71 w 10008"/>
                  <a:gd name="connsiteY4" fmla="*/ 3505 h 10000"/>
                  <a:gd name="connsiteX5" fmla="*/ 12 w 10008"/>
                  <a:gd name="connsiteY5" fmla="*/ 3946 h 10000"/>
                  <a:gd name="connsiteX6" fmla="*/ 77 w 10008"/>
                  <a:gd name="connsiteY6" fmla="*/ 5676 h 10000"/>
                  <a:gd name="connsiteX7" fmla="*/ 453 w 10008"/>
                  <a:gd name="connsiteY7" fmla="*/ 7058 h 10000"/>
                  <a:gd name="connsiteX8" fmla="*/ 688 w 10008"/>
                  <a:gd name="connsiteY8" fmla="*/ 7978 h 10000"/>
                  <a:gd name="connsiteX9" fmla="*/ 965 w 10008"/>
                  <a:gd name="connsiteY9" fmla="*/ 8898 h 10000"/>
                  <a:gd name="connsiteX10" fmla="*/ 1598 w 10008"/>
                  <a:gd name="connsiteY10" fmla="*/ 9637 h 10000"/>
                  <a:gd name="connsiteX11" fmla="*/ 2912 w 10008"/>
                  <a:gd name="connsiteY11" fmla="*/ 9722 h 10000"/>
                  <a:gd name="connsiteX12" fmla="*/ 3901 w 10008"/>
                  <a:gd name="connsiteY12" fmla="*/ 9455 h 10000"/>
                  <a:gd name="connsiteX13" fmla="*/ 4536 w 10008"/>
                  <a:gd name="connsiteY13" fmla="*/ 9540 h 10000"/>
                  <a:gd name="connsiteX14" fmla="*/ 5173 w 10008"/>
                  <a:gd name="connsiteY14" fmla="*/ 9637 h 10000"/>
                  <a:gd name="connsiteX15" fmla="*/ 5728 w 10008"/>
                  <a:gd name="connsiteY15" fmla="*/ 9359 h 10000"/>
                  <a:gd name="connsiteX16" fmla="*/ 7155 w 10008"/>
                  <a:gd name="connsiteY16" fmla="*/ 9637 h 10000"/>
                  <a:gd name="connsiteX17" fmla="*/ 8146 w 10008"/>
                  <a:gd name="connsiteY17" fmla="*/ 9818 h 10000"/>
                  <a:gd name="connsiteX18" fmla="*/ 9416 w 10008"/>
                  <a:gd name="connsiteY18" fmla="*/ 10000 h 10000"/>
                  <a:gd name="connsiteX19" fmla="*/ 10008 w 10008"/>
                  <a:gd name="connsiteY19" fmla="*/ 9818 h 10000"/>
                  <a:gd name="connsiteX20" fmla="*/ 9610 w 10008"/>
                  <a:gd name="connsiteY20" fmla="*/ 8801 h 10000"/>
                  <a:gd name="connsiteX21" fmla="*/ 9253 w 10008"/>
                  <a:gd name="connsiteY21" fmla="*/ 7155 h 10000"/>
                  <a:gd name="connsiteX22" fmla="*/ 9056 w 10008"/>
                  <a:gd name="connsiteY22" fmla="*/ 5873 h 10000"/>
                  <a:gd name="connsiteX23" fmla="*/ 8940 w 10008"/>
                  <a:gd name="connsiteY23" fmla="*/ 5049 h 10000"/>
                  <a:gd name="connsiteX24" fmla="*/ 8820 w 10008"/>
                  <a:gd name="connsiteY24" fmla="*/ 3946 h 10000"/>
                  <a:gd name="connsiteX25" fmla="*/ 8621 w 10008"/>
                  <a:gd name="connsiteY25" fmla="*/ 2845 h 10000"/>
                  <a:gd name="connsiteX26" fmla="*/ 8264 w 10008"/>
                  <a:gd name="connsiteY26" fmla="*/ 2106 h 10000"/>
                  <a:gd name="connsiteX27" fmla="*/ 7469 w 10008"/>
                  <a:gd name="connsiteY27" fmla="*/ 1283 h 10000"/>
                  <a:gd name="connsiteX28" fmla="*/ 6240 w 10008"/>
                  <a:gd name="connsiteY28" fmla="*/ 544 h 10000"/>
                  <a:gd name="connsiteX29" fmla="*/ 4614 w 10008"/>
                  <a:gd name="connsiteY29" fmla="*/ 0 h 10000"/>
                  <a:gd name="connsiteX30" fmla="*/ 1523 w 10008"/>
                  <a:gd name="connsiteY30" fmla="*/ 195 h 10000"/>
                  <a:gd name="connsiteX31" fmla="*/ 1177 w 10008"/>
                  <a:gd name="connsiteY31" fmla="*/ 171 h 10000"/>
                  <a:gd name="connsiteX0" fmla="*/ 1177 w 10008"/>
                  <a:gd name="connsiteY0" fmla="*/ 171 h 10000"/>
                  <a:gd name="connsiteX1" fmla="*/ 989 w 10008"/>
                  <a:gd name="connsiteY1" fmla="*/ 548 h 10000"/>
                  <a:gd name="connsiteX2" fmla="*/ 760 w 10008"/>
                  <a:gd name="connsiteY2" fmla="*/ 1113 h 10000"/>
                  <a:gd name="connsiteX3" fmla="*/ 263 w 10008"/>
                  <a:gd name="connsiteY3" fmla="*/ 2492 h 10000"/>
                  <a:gd name="connsiteX4" fmla="*/ 71 w 10008"/>
                  <a:gd name="connsiteY4" fmla="*/ 3505 h 10000"/>
                  <a:gd name="connsiteX5" fmla="*/ 12 w 10008"/>
                  <a:gd name="connsiteY5" fmla="*/ 3946 h 10000"/>
                  <a:gd name="connsiteX6" fmla="*/ 77 w 10008"/>
                  <a:gd name="connsiteY6" fmla="*/ 5676 h 10000"/>
                  <a:gd name="connsiteX7" fmla="*/ 453 w 10008"/>
                  <a:gd name="connsiteY7" fmla="*/ 7058 h 10000"/>
                  <a:gd name="connsiteX8" fmla="*/ 688 w 10008"/>
                  <a:gd name="connsiteY8" fmla="*/ 7978 h 10000"/>
                  <a:gd name="connsiteX9" fmla="*/ 965 w 10008"/>
                  <a:gd name="connsiteY9" fmla="*/ 8898 h 10000"/>
                  <a:gd name="connsiteX10" fmla="*/ 1598 w 10008"/>
                  <a:gd name="connsiteY10" fmla="*/ 9637 h 10000"/>
                  <a:gd name="connsiteX11" fmla="*/ 2912 w 10008"/>
                  <a:gd name="connsiteY11" fmla="*/ 9722 h 10000"/>
                  <a:gd name="connsiteX12" fmla="*/ 3901 w 10008"/>
                  <a:gd name="connsiteY12" fmla="*/ 9455 h 10000"/>
                  <a:gd name="connsiteX13" fmla="*/ 4536 w 10008"/>
                  <a:gd name="connsiteY13" fmla="*/ 9540 h 10000"/>
                  <a:gd name="connsiteX14" fmla="*/ 5173 w 10008"/>
                  <a:gd name="connsiteY14" fmla="*/ 9637 h 10000"/>
                  <a:gd name="connsiteX15" fmla="*/ 5728 w 10008"/>
                  <a:gd name="connsiteY15" fmla="*/ 9359 h 10000"/>
                  <a:gd name="connsiteX16" fmla="*/ 7155 w 10008"/>
                  <a:gd name="connsiteY16" fmla="*/ 9637 h 10000"/>
                  <a:gd name="connsiteX17" fmla="*/ 8146 w 10008"/>
                  <a:gd name="connsiteY17" fmla="*/ 9818 h 10000"/>
                  <a:gd name="connsiteX18" fmla="*/ 9416 w 10008"/>
                  <a:gd name="connsiteY18" fmla="*/ 10000 h 10000"/>
                  <a:gd name="connsiteX19" fmla="*/ 10008 w 10008"/>
                  <a:gd name="connsiteY19" fmla="*/ 9818 h 10000"/>
                  <a:gd name="connsiteX20" fmla="*/ 9610 w 10008"/>
                  <a:gd name="connsiteY20" fmla="*/ 8801 h 10000"/>
                  <a:gd name="connsiteX21" fmla="*/ 9253 w 10008"/>
                  <a:gd name="connsiteY21" fmla="*/ 7155 h 10000"/>
                  <a:gd name="connsiteX22" fmla="*/ 9056 w 10008"/>
                  <a:gd name="connsiteY22" fmla="*/ 5873 h 10000"/>
                  <a:gd name="connsiteX23" fmla="*/ 8940 w 10008"/>
                  <a:gd name="connsiteY23" fmla="*/ 5049 h 10000"/>
                  <a:gd name="connsiteX24" fmla="*/ 8820 w 10008"/>
                  <a:gd name="connsiteY24" fmla="*/ 3946 h 10000"/>
                  <a:gd name="connsiteX25" fmla="*/ 8621 w 10008"/>
                  <a:gd name="connsiteY25" fmla="*/ 2845 h 10000"/>
                  <a:gd name="connsiteX26" fmla="*/ 8264 w 10008"/>
                  <a:gd name="connsiteY26" fmla="*/ 2106 h 10000"/>
                  <a:gd name="connsiteX27" fmla="*/ 7469 w 10008"/>
                  <a:gd name="connsiteY27" fmla="*/ 1283 h 10000"/>
                  <a:gd name="connsiteX28" fmla="*/ 6240 w 10008"/>
                  <a:gd name="connsiteY28" fmla="*/ 544 h 10000"/>
                  <a:gd name="connsiteX29" fmla="*/ 4614 w 10008"/>
                  <a:gd name="connsiteY29" fmla="*/ 0 h 10000"/>
                  <a:gd name="connsiteX30" fmla="*/ 1676 w 10008"/>
                  <a:gd name="connsiteY30" fmla="*/ 107 h 10000"/>
                  <a:gd name="connsiteX31" fmla="*/ 1177 w 10008"/>
                  <a:gd name="connsiteY31" fmla="*/ 171 h 10000"/>
                  <a:gd name="connsiteX0" fmla="*/ 1177 w 10008"/>
                  <a:gd name="connsiteY0" fmla="*/ 171 h 10000"/>
                  <a:gd name="connsiteX1" fmla="*/ 989 w 10008"/>
                  <a:gd name="connsiteY1" fmla="*/ 548 h 10000"/>
                  <a:gd name="connsiteX2" fmla="*/ 626 w 10008"/>
                  <a:gd name="connsiteY2" fmla="*/ 1422 h 10000"/>
                  <a:gd name="connsiteX3" fmla="*/ 263 w 10008"/>
                  <a:gd name="connsiteY3" fmla="*/ 2492 h 10000"/>
                  <a:gd name="connsiteX4" fmla="*/ 71 w 10008"/>
                  <a:gd name="connsiteY4" fmla="*/ 3505 h 10000"/>
                  <a:gd name="connsiteX5" fmla="*/ 12 w 10008"/>
                  <a:gd name="connsiteY5" fmla="*/ 3946 h 10000"/>
                  <a:gd name="connsiteX6" fmla="*/ 77 w 10008"/>
                  <a:gd name="connsiteY6" fmla="*/ 5676 h 10000"/>
                  <a:gd name="connsiteX7" fmla="*/ 453 w 10008"/>
                  <a:gd name="connsiteY7" fmla="*/ 7058 h 10000"/>
                  <a:gd name="connsiteX8" fmla="*/ 688 w 10008"/>
                  <a:gd name="connsiteY8" fmla="*/ 7978 h 10000"/>
                  <a:gd name="connsiteX9" fmla="*/ 965 w 10008"/>
                  <a:gd name="connsiteY9" fmla="*/ 8898 h 10000"/>
                  <a:gd name="connsiteX10" fmla="*/ 1598 w 10008"/>
                  <a:gd name="connsiteY10" fmla="*/ 9637 h 10000"/>
                  <a:gd name="connsiteX11" fmla="*/ 2912 w 10008"/>
                  <a:gd name="connsiteY11" fmla="*/ 9722 h 10000"/>
                  <a:gd name="connsiteX12" fmla="*/ 3901 w 10008"/>
                  <a:gd name="connsiteY12" fmla="*/ 9455 h 10000"/>
                  <a:gd name="connsiteX13" fmla="*/ 4536 w 10008"/>
                  <a:gd name="connsiteY13" fmla="*/ 9540 h 10000"/>
                  <a:gd name="connsiteX14" fmla="*/ 5173 w 10008"/>
                  <a:gd name="connsiteY14" fmla="*/ 9637 h 10000"/>
                  <a:gd name="connsiteX15" fmla="*/ 5728 w 10008"/>
                  <a:gd name="connsiteY15" fmla="*/ 9359 h 10000"/>
                  <a:gd name="connsiteX16" fmla="*/ 7155 w 10008"/>
                  <a:gd name="connsiteY16" fmla="*/ 9637 h 10000"/>
                  <a:gd name="connsiteX17" fmla="*/ 8146 w 10008"/>
                  <a:gd name="connsiteY17" fmla="*/ 9818 h 10000"/>
                  <a:gd name="connsiteX18" fmla="*/ 9416 w 10008"/>
                  <a:gd name="connsiteY18" fmla="*/ 10000 h 10000"/>
                  <a:gd name="connsiteX19" fmla="*/ 10008 w 10008"/>
                  <a:gd name="connsiteY19" fmla="*/ 9818 h 10000"/>
                  <a:gd name="connsiteX20" fmla="*/ 9610 w 10008"/>
                  <a:gd name="connsiteY20" fmla="*/ 8801 h 10000"/>
                  <a:gd name="connsiteX21" fmla="*/ 9253 w 10008"/>
                  <a:gd name="connsiteY21" fmla="*/ 7155 h 10000"/>
                  <a:gd name="connsiteX22" fmla="*/ 9056 w 10008"/>
                  <a:gd name="connsiteY22" fmla="*/ 5873 h 10000"/>
                  <a:gd name="connsiteX23" fmla="*/ 8940 w 10008"/>
                  <a:gd name="connsiteY23" fmla="*/ 5049 h 10000"/>
                  <a:gd name="connsiteX24" fmla="*/ 8820 w 10008"/>
                  <a:gd name="connsiteY24" fmla="*/ 3946 h 10000"/>
                  <a:gd name="connsiteX25" fmla="*/ 8621 w 10008"/>
                  <a:gd name="connsiteY25" fmla="*/ 2845 h 10000"/>
                  <a:gd name="connsiteX26" fmla="*/ 8264 w 10008"/>
                  <a:gd name="connsiteY26" fmla="*/ 2106 h 10000"/>
                  <a:gd name="connsiteX27" fmla="*/ 7469 w 10008"/>
                  <a:gd name="connsiteY27" fmla="*/ 1283 h 10000"/>
                  <a:gd name="connsiteX28" fmla="*/ 6240 w 10008"/>
                  <a:gd name="connsiteY28" fmla="*/ 544 h 10000"/>
                  <a:gd name="connsiteX29" fmla="*/ 4614 w 10008"/>
                  <a:gd name="connsiteY29" fmla="*/ 0 h 10000"/>
                  <a:gd name="connsiteX30" fmla="*/ 1676 w 10008"/>
                  <a:gd name="connsiteY30" fmla="*/ 107 h 10000"/>
                  <a:gd name="connsiteX31" fmla="*/ 1177 w 10008"/>
                  <a:gd name="connsiteY31" fmla="*/ 171 h 10000"/>
                  <a:gd name="connsiteX0" fmla="*/ 1177 w 10008"/>
                  <a:gd name="connsiteY0" fmla="*/ 171 h 10000"/>
                  <a:gd name="connsiteX1" fmla="*/ 989 w 10008"/>
                  <a:gd name="connsiteY1" fmla="*/ 680 h 10000"/>
                  <a:gd name="connsiteX2" fmla="*/ 626 w 10008"/>
                  <a:gd name="connsiteY2" fmla="*/ 1422 h 10000"/>
                  <a:gd name="connsiteX3" fmla="*/ 263 w 10008"/>
                  <a:gd name="connsiteY3" fmla="*/ 2492 h 10000"/>
                  <a:gd name="connsiteX4" fmla="*/ 71 w 10008"/>
                  <a:gd name="connsiteY4" fmla="*/ 3505 h 10000"/>
                  <a:gd name="connsiteX5" fmla="*/ 12 w 10008"/>
                  <a:gd name="connsiteY5" fmla="*/ 3946 h 10000"/>
                  <a:gd name="connsiteX6" fmla="*/ 77 w 10008"/>
                  <a:gd name="connsiteY6" fmla="*/ 5676 h 10000"/>
                  <a:gd name="connsiteX7" fmla="*/ 453 w 10008"/>
                  <a:gd name="connsiteY7" fmla="*/ 7058 h 10000"/>
                  <a:gd name="connsiteX8" fmla="*/ 688 w 10008"/>
                  <a:gd name="connsiteY8" fmla="*/ 7978 h 10000"/>
                  <a:gd name="connsiteX9" fmla="*/ 965 w 10008"/>
                  <a:gd name="connsiteY9" fmla="*/ 8898 h 10000"/>
                  <a:gd name="connsiteX10" fmla="*/ 1598 w 10008"/>
                  <a:gd name="connsiteY10" fmla="*/ 9637 h 10000"/>
                  <a:gd name="connsiteX11" fmla="*/ 2912 w 10008"/>
                  <a:gd name="connsiteY11" fmla="*/ 9722 h 10000"/>
                  <a:gd name="connsiteX12" fmla="*/ 3901 w 10008"/>
                  <a:gd name="connsiteY12" fmla="*/ 9455 h 10000"/>
                  <a:gd name="connsiteX13" fmla="*/ 4536 w 10008"/>
                  <a:gd name="connsiteY13" fmla="*/ 9540 h 10000"/>
                  <a:gd name="connsiteX14" fmla="*/ 5173 w 10008"/>
                  <a:gd name="connsiteY14" fmla="*/ 9637 h 10000"/>
                  <a:gd name="connsiteX15" fmla="*/ 5728 w 10008"/>
                  <a:gd name="connsiteY15" fmla="*/ 9359 h 10000"/>
                  <a:gd name="connsiteX16" fmla="*/ 7155 w 10008"/>
                  <a:gd name="connsiteY16" fmla="*/ 9637 h 10000"/>
                  <a:gd name="connsiteX17" fmla="*/ 8146 w 10008"/>
                  <a:gd name="connsiteY17" fmla="*/ 9818 h 10000"/>
                  <a:gd name="connsiteX18" fmla="*/ 9416 w 10008"/>
                  <a:gd name="connsiteY18" fmla="*/ 10000 h 10000"/>
                  <a:gd name="connsiteX19" fmla="*/ 10008 w 10008"/>
                  <a:gd name="connsiteY19" fmla="*/ 9818 h 10000"/>
                  <a:gd name="connsiteX20" fmla="*/ 9610 w 10008"/>
                  <a:gd name="connsiteY20" fmla="*/ 8801 h 10000"/>
                  <a:gd name="connsiteX21" fmla="*/ 9253 w 10008"/>
                  <a:gd name="connsiteY21" fmla="*/ 7155 h 10000"/>
                  <a:gd name="connsiteX22" fmla="*/ 9056 w 10008"/>
                  <a:gd name="connsiteY22" fmla="*/ 5873 h 10000"/>
                  <a:gd name="connsiteX23" fmla="*/ 8940 w 10008"/>
                  <a:gd name="connsiteY23" fmla="*/ 5049 h 10000"/>
                  <a:gd name="connsiteX24" fmla="*/ 8820 w 10008"/>
                  <a:gd name="connsiteY24" fmla="*/ 3946 h 10000"/>
                  <a:gd name="connsiteX25" fmla="*/ 8621 w 10008"/>
                  <a:gd name="connsiteY25" fmla="*/ 2845 h 10000"/>
                  <a:gd name="connsiteX26" fmla="*/ 8264 w 10008"/>
                  <a:gd name="connsiteY26" fmla="*/ 2106 h 10000"/>
                  <a:gd name="connsiteX27" fmla="*/ 7469 w 10008"/>
                  <a:gd name="connsiteY27" fmla="*/ 1283 h 10000"/>
                  <a:gd name="connsiteX28" fmla="*/ 6240 w 10008"/>
                  <a:gd name="connsiteY28" fmla="*/ 544 h 10000"/>
                  <a:gd name="connsiteX29" fmla="*/ 4614 w 10008"/>
                  <a:gd name="connsiteY29" fmla="*/ 0 h 10000"/>
                  <a:gd name="connsiteX30" fmla="*/ 1676 w 10008"/>
                  <a:gd name="connsiteY30" fmla="*/ 107 h 10000"/>
                  <a:gd name="connsiteX31" fmla="*/ 1177 w 10008"/>
                  <a:gd name="connsiteY31" fmla="*/ 171 h 10000"/>
                  <a:gd name="connsiteX0" fmla="*/ 1177 w 10008"/>
                  <a:gd name="connsiteY0" fmla="*/ 171 h 10000"/>
                  <a:gd name="connsiteX1" fmla="*/ 989 w 10008"/>
                  <a:gd name="connsiteY1" fmla="*/ 680 h 10000"/>
                  <a:gd name="connsiteX2" fmla="*/ 626 w 10008"/>
                  <a:gd name="connsiteY2" fmla="*/ 1422 h 10000"/>
                  <a:gd name="connsiteX3" fmla="*/ 263 w 10008"/>
                  <a:gd name="connsiteY3" fmla="*/ 2492 h 10000"/>
                  <a:gd name="connsiteX4" fmla="*/ 71 w 10008"/>
                  <a:gd name="connsiteY4" fmla="*/ 3505 h 10000"/>
                  <a:gd name="connsiteX5" fmla="*/ 12 w 10008"/>
                  <a:gd name="connsiteY5" fmla="*/ 3946 h 10000"/>
                  <a:gd name="connsiteX6" fmla="*/ 77 w 10008"/>
                  <a:gd name="connsiteY6" fmla="*/ 5676 h 10000"/>
                  <a:gd name="connsiteX7" fmla="*/ 453 w 10008"/>
                  <a:gd name="connsiteY7" fmla="*/ 7058 h 10000"/>
                  <a:gd name="connsiteX8" fmla="*/ 688 w 10008"/>
                  <a:gd name="connsiteY8" fmla="*/ 7978 h 10000"/>
                  <a:gd name="connsiteX9" fmla="*/ 965 w 10008"/>
                  <a:gd name="connsiteY9" fmla="*/ 8898 h 10000"/>
                  <a:gd name="connsiteX10" fmla="*/ 1598 w 10008"/>
                  <a:gd name="connsiteY10" fmla="*/ 9637 h 10000"/>
                  <a:gd name="connsiteX11" fmla="*/ 2912 w 10008"/>
                  <a:gd name="connsiteY11" fmla="*/ 9722 h 10000"/>
                  <a:gd name="connsiteX12" fmla="*/ 3901 w 10008"/>
                  <a:gd name="connsiteY12" fmla="*/ 9455 h 10000"/>
                  <a:gd name="connsiteX13" fmla="*/ 4536 w 10008"/>
                  <a:gd name="connsiteY13" fmla="*/ 9540 h 10000"/>
                  <a:gd name="connsiteX14" fmla="*/ 5173 w 10008"/>
                  <a:gd name="connsiteY14" fmla="*/ 9637 h 10000"/>
                  <a:gd name="connsiteX15" fmla="*/ 5728 w 10008"/>
                  <a:gd name="connsiteY15" fmla="*/ 9359 h 10000"/>
                  <a:gd name="connsiteX16" fmla="*/ 7155 w 10008"/>
                  <a:gd name="connsiteY16" fmla="*/ 9637 h 10000"/>
                  <a:gd name="connsiteX17" fmla="*/ 8146 w 10008"/>
                  <a:gd name="connsiteY17" fmla="*/ 9818 h 10000"/>
                  <a:gd name="connsiteX18" fmla="*/ 9416 w 10008"/>
                  <a:gd name="connsiteY18" fmla="*/ 10000 h 10000"/>
                  <a:gd name="connsiteX19" fmla="*/ 10008 w 10008"/>
                  <a:gd name="connsiteY19" fmla="*/ 9818 h 10000"/>
                  <a:gd name="connsiteX20" fmla="*/ 9610 w 10008"/>
                  <a:gd name="connsiteY20" fmla="*/ 8801 h 10000"/>
                  <a:gd name="connsiteX21" fmla="*/ 9253 w 10008"/>
                  <a:gd name="connsiteY21" fmla="*/ 7155 h 10000"/>
                  <a:gd name="connsiteX22" fmla="*/ 9056 w 10008"/>
                  <a:gd name="connsiteY22" fmla="*/ 5873 h 10000"/>
                  <a:gd name="connsiteX23" fmla="*/ 8940 w 10008"/>
                  <a:gd name="connsiteY23" fmla="*/ 5049 h 10000"/>
                  <a:gd name="connsiteX24" fmla="*/ 8820 w 10008"/>
                  <a:gd name="connsiteY24" fmla="*/ 3946 h 10000"/>
                  <a:gd name="connsiteX25" fmla="*/ 8621 w 10008"/>
                  <a:gd name="connsiteY25" fmla="*/ 2845 h 10000"/>
                  <a:gd name="connsiteX26" fmla="*/ 8264 w 10008"/>
                  <a:gd name="connsiteY26" fmla="*/ 2106 h 10000"/>
                  <a:gd name="connsiteX27" fmla="*/ 7469 w 10008"/>
                  <a:gd name="connsiteY27" fmla="*/ 1283 h 10000"/>
                  <a:gd name="connsiteX28" fmla="*/ 6240 w 10008"/>
                  <a:gd name="connsiteY28" fmla="*/ 544 h 10000"/>
                  <a:gd name="connsiteX29" fmla="*/ 4614 w 10008"/>
                  <a:gd name="connsiteY29" fmla="*/ 0 h 10000"/>
                  <a:gd name="connsiteX30" fmla="*/ 1676 w 10008"/>
                  <a:gd name="connsiteY30" fmla="*/ 107 h 10000"/>
                  <a:gd name="connsiteX31" fmla="*/ 1177 w 10008"/>
                  <a:gd name="connsiteY31" fmla="*/ 171 h 10000"/>
                  <a:gd name="connsiteX0" fmla="*/ 1676 w 10008"/>
                  <a:gd name="connsiteY0" fmla="*/ 107 h 10000"/>
                  <a:gd name="connsiteX1" fmla="*/ 989 w 10008"/>
                  <a:gd name="connsiteY1" fmla="*/ 680 h 10000"/>
                  <a:gd name="connsiteX2" fmla="*/ 626 w 10008"/>
                  <a:gd name="connsiteY2" fmla="*/ 1422 h 10000"/>
                  <a:gd name="connsiteX3" fmla="*/ 263 w 10008"/>
                  <a:gd name="connsiteY3" fmla="*/ 2492 h 10000"/>
                  <a:gd name="connsiteX4" fmla="*/ 71 w 10008"/>
                  <a:gd name="connsiteY4" fmla="*/ 3505 h 10000"/>
                  <a:gd name="connsiteX5" fmla="*/ 12 w 10008"/>
                  <a:gd name="connsiteY5" fmla="*/ 3946 h 10000"/>
                  <a:gd name="connsiteX6" fmla="*/ 77 w 10008"/>
                  <a:gd name="connsiteY6" fmla="*/ 5676 h 10000"/>
                  <a:gd name="connsiteX7" fmla="*/ 453 w 10008"/>
                  <a:gd name="connsiteY7" fmla="*/ 7058 h 10000"/>
                  <a:gd name="connsiteX8" fmla="*/ 688 w 10008"/>
                  <a:gd name="connsiteY8" fmla="*/ 7978 h 10000"/>
                  <a:gd name="connsiteX9" fmla="*/ 965 w 10008"/>
                  <a:gd name="connsiteY9" fmla="*/ 8898 h 10000"/>
                  <a:gd name="connsiteX10" fmla="*/ 1598 w 10008"/>
                  <a:gd name="connsiteY10" fmla="*/ 9637 h 10000"/>
                  <a:gd name="connsiteX11" fmla="*/ 2912 w 10008"/>
                  <a:gd name="connsiteY11" fmla="*/ 9722 h 10000"/>
                  <a:gd name="connsiteX12" fmla="*/ 3901 w 10008"/>
                  <a:gd name="connsiteY12" fmla="*/ 9455 h 10000"/>
                  <a:gd name="connsiteX13" fmla="*/ 4536 w 10008"/>
                  <a:gd name="connsiteY13" fmla="*/ 9540 h 10000"/>
                  <a:gd name="connsiteX14" fmla="*/ 5173 w 10008"/>
                  <a:gd name="connsiteY14" fmla="*/ 9637 h 10000"/>
                  <a:gd name="connsiteX15" fmla="*/ 5728 w 10008"/>
                  <a:gd name="connsiteY15" fmla="*/ 9359 h 10000"/>
                  <a:gd name="connsiteX16" fmla="*/ 7155 w 10008"/>
                  <a:gd name="connsiteY16" fmla="*/ 9637 h 10000"/>
                  <a:gd name="connsiteX17" fmla="*/ 8146 w 10008"/>
                  <a:gd name="connsiteY17" fmla="*/ 9818 h 10000"/>
                  <a:gd name="connsiteX18" fmla="*/ 9416 w 10008"/>
                  <a:gd name="connsiteY18" fmla="*/ 10000 h 10000"/>
                  <a:gd name="connsiteX19" fmla="*/ 10008 w 10008"/>
                  <a:gd name="connsiteY19" fmla="*/ 9818 h 10000"/>
                  <a:gd name="connsiteX20" fmla="*/ 9610 w 10008"/>
                  <a:gd name="connsiteY20" fmla="*/ 8801 h 10000"/>
                  <a:gd name="connsiteX21" fmla="*/ 9253 w 10008"/>
                  <a:gd name="connsiteY21" fmla="*/ 7155 h 10000"/>
                  <a:gd name="connsiteX22" fmla="*/ 9056 w 10008"/>
                  <a:gd name="connsiteY22" fmla="*/ 5873 h 10000"/>
                  <a:gd name="connsiteX23" fmla="*/ 8940 w 10008"/>
                  <a:gd name="connsiteY23" fmla="*/ 5049 h 10000"/>
                  <a:gd name="connsiteX24" fmla="*/ 8820 w 10008"/>
                  <a:gd name="connsiteY24" fmla="*/ 3946 h 10000"/>
                  <a:gd name="connsiteX25" fmla="*/ 8621 w 10008"/>
                  <a:gd name="connsiteY25" fmla="*/ 2845 h 10000"/>
                  <a:gd name="connsiteX26" fmla="*/ 8264 w 10008"/>
                  <a:gd name="connsiteY26" fmla="*/ 2106 h 10000"/>
                  <a:gd name="connsiteX27" fmla="*/ 7469 w 10008"/>
                  <a:gd name="connsiteY27" fmla="*/ 1283 h 10000"/>
                  <a:gd name="connsiteX28" fmla="*/ 6240 w 10008"/>
                  <a:gd name="connsiteY28" fmla="*/ 544 h 10000"/>
                  <a:gd name="connsiteX29" fmla="*/ 4614 w 10008"/>
                  <a:gd name="connsiteY29" fmla="*/ 0 h 10000"/>
                  <a:gd name="connsiteX30" fmla="*/ 1676 w 10008"/>
                  <a:gd name="connsiteY30" fmla="*/ 107 h 10000"/>
                  <a:gd name="connsiteX0" fmla="*/ 1672 w 10004"/>
                  <a:gd name="connsiteY0" fmla="*/ 107 h 10000"/>
                  <a:gd name="connsiteX1" fmla="*/ 985 w 10004"/>
                  <a:gd name="connsiteY1" fmla="*/ 680 h 10000"/>
                  <a:gd name="connsiteX2" fmla="*/ 622 w 10004"/>
                  <a:gd name="connsiteY2" fmla="*/ 1422 h 10000"/>
                  <a:gd name="connsiteX3" fmla="*/ 259 w 10004"/>
                  <a:gd name="connsiteY3" fmla="*/ 2492 h 10000"/>
                  <a:gd name="connsiteX4" fmla="*/ 124 w 10004"/>
                  <a:gd name="connsiteY4" fmla="*/ 3152 h 10000"/>
                  <a:gd name="connsiteX5" fmla="*/ 8 w 10004"/>
                  <a:gd name="connsiteY5" fmla="*/ 3946 h 10000"/>
                  <a:gd name="connsiteX6" fmla="*/ 73 w 10004"/>
                  <a:gd name="connsiteY6" fmla="*/ 5676 h 10000"/>
                  <a:gd name="connsiteX7" fmla="*/ 449 w 10004"/>
                  <a:gd name="connsiteY7" fmla="*/ 7058 h 10000"/>
                  <a:gd name="connsiteX8" fmla="*/ 684 w 10004"/>
                  <a:gd name="connsiteY8" fmla="*/ 7978 h 10000"/>
                  <a:gd name="connsiteX9" fmla="*/ 961 w 10004"/>
                  <a:gd name="connsiteY9" fmla="*/ 8898 h 10000"/>
                  <a:gd name="connsiteX10" fmla="*/ 1594 w 10004"/>
                  <a:gd name="connsiteY10" fmla="*/ 9637 h 10000"/>
                  <a:gd name="connsiteX11" fmla="*/ 2908 w 10004"/>
                  <a:gd name="connsiteY11" fmla="*/ 9722 h 10000"/>
                  <a:gd name="connsiteX12" fmla="*/ 3897 w 10004"/>
                  <a:gd name="connsiteY12" fmla="*/ 9455 h 10000"/>
                  <a:gd name="connsiteX13" fmla="*/ 4532 w 10004"/>
                  <a:gd name="connsiteY13" fmla="*/ 9540 h 10000"/>
                  <a:gd name="connsiteX14" fmla="*/ 5169 w 10004"/>
                  <a:gd name="connsiteY14" fmla="*/ 9637 h 10000"/>
                  <a:gd name="connsiteX15" fmla="*/ 5724 w 10004"/>
                  <a:gd name="connsiteY15" fmla="*/ 9359 h 10000"/>
                  <a:gd name="connsiteX16" fmla="*/ 7151 w 10004"/>
                  <a:gd name="connsiteY16" fmla="*/ 9637 h 10000"/>
                  <a:gd name="connsiteX17" fmla="*/ 8142 w 10004"/>
                  <a:gd name="connsiteY17" fmla="*/ 9818 h 10000"/>
                  <a:gd name="connsiteX18" fmla="*/ 9412 w 10004"/>
                  <a:gd name="connsiteY18" fmla="*/ 10000 h 10000"/>
                  <a:gd name="connsiteX19" fmla="*/ 10004 w 10004"/>
                  <a:gd name="connsiteY19" fmla="*/ 9818 h 10000"/>
                  <a:gd name="connsiteX20" fmla="*/ 9606 w 10004"/>
                  <a:gd name="connsiteY20" fmla="*/ 8801 h 10000"/>
                  <a:gd name="connsiteX21" fmla="*/ 9249 w 10004"/>
                  <a:gd name="connsiteY21" fmla="*/ 7155 h 10000"/>
                  <a:gd name="connsiteX22" fmla="*/ 9052 w 10004"/>
                  <a:gd name="connsiteY22" fmla="*/ 5873 h 10000"/>
                  <a:gd name="connsiteX23" fmla="*/ 8936 w 10004"/>
                  <a:gd name="connsiteY23" fmla="*/ 5049 h 10000"/>
                  <a:gd name="connsiteX24" fmla="*/ 8816 w 10004"/>
                  <a:gd name="connsiteY24" fmla="*/ 3946 h 10000"/>
                  <a:gd name="connsiteX25" fmla="*/ 8617 w 10004"/>
                  <a:gd name="connsiteY25" fmla="*/ 2845 h 10000"/>
                  <a:gd name="connsiteX26" fmla="*/ 8260 w 10004"/>
                  <a:gd name="connsiteY26" fmla="*/ 2106 h 10000"/>
                  <a:gd name="connsiteX27" fmla="*/ 7465 w 10004"/>
                  <a:gd name="connsiteY27" fmla="*/ 1283 h 10000"/>
                  <a:gd name="connsiteX28" fmla="*/ 6236 w 10004"/>
                  <a:gd name="connsiteY28" fmla="*/ 544 h 10000"/>
                  <a:gd name="connsiteX29" fmla="*/ 4610 w 10004"/>
                  <a:gd name="connsiteY29" fmla="*/ 0 h 10000"/>
                  <a:gd name="connsiteX30" fmla="*/ 1672 w 10004"/>
                  <a:gd name="connsiteY30" fmla="*/ 107 h 10000"/>
                  <a:gd name="connsiteX0" fmla="*/ 1636 w 9968"/>
                  <a:gd name="connsiteY0" fmla="*/ 107 h 10000"/>
                  <a:gd name="connsiteX1" fmla="*/ 949 w 9968"/>
                  <a:gd name="connsiteY1" fmla="*/ 680 h 10000"/>
                  <a:gd name="connsiteX2" fmla="*/ 586 w 9968"/>
                  <a:gd name="connsiteY2" fmla="*/ 1422 h 10000"/>
                  <a:gd name="connsiteX3" fmla="*/ 223 w 9968"/>
                  <a:gd name="connsiteY3" fmla="*/ 2492 h 10000"/>
                  <a:gd name="connsiteX4" fmla="*/ 88 w 9968"/>
                  <a:gd name="connsiteY4" fmla="*/ 3152 h 10000"/>
                  <a:gd name="connsiteX5" fmla="*/ 10 w 9968"/>
                  <a:gd name="connsiteY5" fmla="*/ 3990 h 10000"/>
                  <a:gd name="connsiteX6" fmla="*/ 37 w 9968"/>
                  <a:gd name="connsiteY6" fmla="*/ 5676 h 10000"/>
                  <a:gd name="connsiteX7" fmla="*/ 413 w 9968"/>
                  <a:gd name="connsiteY7" fmla="*/ 7058 h 10000"/>
                  <a:gd name="connsiteX8" fmla="*/ 648 w 9968"/>
                  <a:gd name="connsiteY8" fmla="*/ 7978 h 10000"/>
                  <a:gd name="connsiteX9" fmla="*/ 925 w 9968"/>
                  <a:gd name="connsiteY9" fmla="*/ 8898 h 10000"/>
                  <a:gd name="connsiteX10" fmla="*/ 1558 w 9968"/>
                  <a:gd name="connsiteY10" fmla="*/ 9637 h 10000"/>
                  <a:gd name="connsiteX11" fmla="*/ 2872 w 9968"/>
                  <a:gd name="connsiteY11" fmla="*/ 9722 h 10000"/>
                  <a:gd name="connsiteX12" fmla="*/ 3861 w 9968"/>
                  <a:gd name="connsiteY12" fmla="*/ 9455 h 10000"/>
                  <a:gd name="connsiteX13" fmla="*/ 4496 w 9968"/>
                  <a:gd name="connsiteY13" fmla="*/ 9540 h 10000"/>
                  <a:gd name="connsiteX14" fmla="*/ 5133 w 9968"/>
                  <a:gd name="connsiteY14" fmla="*/ 9637 h 10000"/>
                  <a:gd name="connsiteX15" fmla="*/ 5688 w 9968"/>
                  <a:gd name="connsiteY15" fmla="*/ 9359 h 10000"/>
                  <a:gd name="connsiteX16" fmla="*/ 7115 w 9968"/>
                  <a:gd name="connsiteY16" fmla="*/ 9637 h 10000"/>
                  <a:gd name="connsiteX17" fmla="*/ 8106 w 9968"/>
                  <a:gd name="connsiteY17" fmla="*/ 9818 h 10000"/>
                  <a:gd name="connsiteX18" fmla="*/ 9376 w 9968"/>
                  <a:gd name="connsiteY18" fmla="*/ 10000 h 10000"/>
                  <a:gd name="connsiteX19" fmla="*/ 9968 w 9968"/>
                  <a:gd name="connsiteY19" fmla="*/ 9818 h 10000"/>
                  <a:gd name="connsiteX20" fmla="*/ 9570 w 9968"/>
                  <a:gd name="connsiteY20" fmla="*/ 8801 h 10000"/>
                  <a:gd name="connsiteX21" fmla="*/ 9213 w 9968"/>
                  <a:gd name="connsiteY21" fmla="*/ 7155 h 10000"/>
                  <a:gd name="connsiteX22" fmla="*/ 9016 w 9968"/>
                  <a:gd name="connsiteY22" fmla="*/ 5873 h 10000"/>
                  <a:gd name="connsiteX23" fmla="*/ 8900 w 9968"/>
                  <a:gd name="connsiteY23" fmla="*/ 5049 h 10000"/>
                  <a:gd name="connsiteX24" fmla="*/ 8780 w 9968"/>
                  <a:gd name="connsiteY24" fmla="*/ 3946 h 10000"/>
                  <a:gd name="connsiteX25" fmla="*/ 8581 w 9968"/>
                  <a:gd name="connsiteY25" fmla="*/ 2845 h 10000"/>
                  <a:gd name="connsiteX26" fmla="*/ 8224 w 9968"/>
                  <a:gd name="connsiteY26" fmla="*/ 2106 h 10000"/>
                  <a:gd name="connsiteX27" fmla="*/ 7429 w 9968"/>
                  <a:gd name="connsiteY27" fmla="*/ 1283 h 10000"/>
                  <a:gd name="connsiteX28" fmla="*/ 6200 w 9968"/>
                  <a:gd name="connsiteY28" fmla="*/ 544 h 10000"/>
                  <a:gd name="connsiteX29" fmla="*/ 4574 w 9968"/>
                  <a:gd name="connsiteY29" fmla="*/ 0 h 10000"/>
                  <a:gd name="connsiteX30" fmla="*/ 1636 w 9968"/>
                  <a:gd name="connsiteY30" fmla="*/ 107 h 10000"/>
                  <a:gd name="connsiteX0" fmla="*/ 1646 w 10005"/>
                  <a:gd name="connsiteY0" fmla="*/ 107 h 10000"/>
                  <a:gd name="connsiteX1" fmla="*/ 957 w 10005"/>
                  <a:gd name="connsiteY1" fmla="*/ 680 h 10000"/>
                  <a:gd name="connsiteX2" fmla="*/ 593 w 10005"/>
                  <a:gd name="connsiteY2" fmla="*/ 1422 h 10000"/>
                  <a:gd name="connsiteX3" fmla="*/ 229 w 10005"/>
                  <a:gd name="connsiteY3" fmla="*/ 2492 h 10000"/>
                  <a:gd name="connsiteX4" fmla="*/ 93 w 10005"/>
                  <a:gd name="connsiteY4" fmla="*/ 3152 h 10000"/>
                  <a:gd name="connsiteX5" fmla="*/ 15 w 10005"/>
                  <a:gd name="connsiteY5" fmla="*/ 3990 h 10000"/>
                  <a:gd name="connsiteX6" fmla="*/ 42 w 10005"/>
                  <a:gd name="connsiteY6" fmla="*/ 5676 h 10000"/>
                  <a:gd name="connsiteX7" fmla="*/ 419 w 10005"/>
                  <a:gd name="connsiteY7" fmla="*/ 7058 h 10000"/>
                  <a:gd name="connsiteX8" fmla="*/ 655 w 10005"/>
                  <a:gd name="connsiteY8" fmla="*/ 7978 h 10000"/>
                  <a:gd name="connsiteX9" fmla="*/ 933 w 10005"/>
                  <a:gd name="connsiteY9" fmla="*/ 8898 h 10000"/>
                  <a:gd name="connsiteX10" fmla="*/ 1568 w 10005"/>
                  <a:gd name="connsiteY10" fmla="*/ 9637 h 10000"/>
                  <a:gd name="connsiteX11" fmla="*/ 2886 w 10005"/>
                  <a:gd name="connsiteY11" fmla="*/ 9722 h 10000"/>
                  <a:gd name="connsiteX12" fmla="*/ 3878 w 10005"/>
                  <a:gd name="connsiteY12" fmla="*/ 9455 h 10000"/>
                  <a:gd name="connsiteX13" fmla="*/ 4515 w 10005"/>
                  <a:gd name="connsiteY13" fmla="*/ 9540 h 10000"/>
                  <a:gd name="connsiteX14" fmla="*/ 5154 w 10005"/>
                  <a:gd name="connsiteY14" fmla="*/ 9637 h 10000"/>
                  <a:gd name="connsiteX15" fmla="*/ 5711 w 10005"/>
                  <a:gd name="connsiteY15" fmla="*/ 9359 h 10000"/>
                  <a:gd name="connsiteX16" fmla="*/ 7143 w 10005"/>
                  <a:gd name="connsiteY16" fmla="*/ 9637 h 10000"/>
                  <a:gd name="connsiteX17" fmla="*/ 8137 w 10005"/>
                  <a:gd name="connsiteY17" fmla="*/ 9818 h 10000"/>
                  <a:gd name="connsiteX18" fmla="*/ 9411 w 10005"/>
                  <a:gd name="connsiteY18" fmla="*/ 10000 h 10000"/>
                  <a:gd name="connsiteX19" fmla="*/ 10005 w 10005"/>
                  <a:gd name="connsiteY19" fmla="*/ 9818 h 10000"/>
                  <a:gd name="connsiteX20" fmla="*/ 9606 w 10005"/>
                  <a:gd name="connsiteY20" fmla="*/ 8801 h 10000"/>
                  <a:gd name="connsiteX21" fmla="*/ 9248 w 10005"/>
                  <a:gd name="connsiteY21" fmla="*/ 7155 h 10000"/>
                  <a:gd name="connsiteX22" fmla="*/ 9050 w 10005"/>
                  <a:gd name="connsiteY22" fmla="*/ 5873 h 10000"/>
                  <a:gd name="connsiteX23" fmla="*/ 8934 w 10005"/>
                  <a:gd name="connsiteY23" fmla="*/ 5049 h 10000"/>
                  <a:gd name="connsiteX24" fmla="*/ 8813 w 10005"/>
                  <a:gd name="connsiteY24" fmla="*/ 3946 h 10000"/>
                  <a:gd name="connsiteX25" fmla="*/ 8614 w 10005"/>
                  <a:gd name="connsiteY25" fmla="*/ 2845 h 10000"/>
                  <a:gd name="connsiteX26" fmla="*/ 8255 w 10005"/>
                  <a:gd name="connsiteY26" fmla="*/ 2106 h 10000"/>
                  <a:gd name="connsiteX27" fmla="*/ 7458 w 10005"/>
                  <a:gd name="connsiteY27" fmla="*/ 1283 h 10000"/>
                  <a:gd name="connsiteX28" fmla="*/ 6225 w 10005"/>
                  <a:gd name="connsiteY28" fmla="*/ 544 h 10000"/>
                  <a:gd name="connsiteX29" fmla="*/ 4594 w 10005"/>
                  <a:gd name="connsiteY29" fmla="*/ 0 h 10000"/>
                  <a:gd name="connsiteX30" fmla="*/ 1646 w 10005"/>
                  <a:gd name="connsiteY30" fmla="*/ 107 h 10000"/>
                  <a:gd name="connsiteX0" fmla="*/ 1646 w 10005"/>
                  <a:gd name="connsiteY0" fmla="*/ 107 h 10000"/>
                  <a:gd name="connsiteX1" fmla="*/ 957 w 10005"/>
                  <a:gd name="connsiteY1" fmla="*/ 680 h 10000"/>
                  <a:gd name="connsiteX2" fmla="*/ 593 w 10005"/>
                  <a:gd name="connsiteY2" fmla="*/ 1422 h 10000"/>
                  <a:gd name="connsiteX3" fmla="*/ 229 w 10005"/>
                  <a:gd name="connsiteY3" fmla="*/ 2492 h 10000"/>
                  <a:gd name="connsiteX4" fmla="*/ 93 w 10005"/>
                  <a:gd name="connsiteY4" fmla="*/ 3152 h 10000"/>
                  <a:gd name="connsiteX5" fmla="*/ 15 w 10005"/>
                  <a:gd name="connsiteY5" fmla="*/ 3990 h 10000"/>
                  <a:gd name="connsiteX6" fmla="*/ 42 w 10005"/>
                  <a:gd name="connsiteY6" fmla="*/ 5676 h 10000"/>
                  <a:gd name="connsiteX7" fmla="*/ 419 w 10005"/>
                  <a:gd name="connsiteY7" fmla="*/ 7058 h 10000"/>
                  <a:gd name="connsiteX8" fmla="*/ 655 w 10005"/>
                  <a:gd name="connsiteY8" fmla="*/ 7978 h 10000"/>
                  <a:gd name="connsiteX9" fmla="*/ 933 w 10005"/>
                  <a:gd name="connsiteY9" fmla="*/ 8898 h 10000"/>
                  <a:gd name="connsiteX10" fmla="*/ 1568 w 10005"/>
                  <a:gd name="connsiteY10" fmla="*/ 9637 h 10000"/>
                  <a:gd name="connsiteX11" fmla="*/ 2886 w 10005"/>
                  <a:gd name="connsiteY11" fmla="*/ 9722 h 10000"/>
                  <a:gd name="connsiteX12" fmla="*/ 3878 w 10005"/>
                  <a:gd name="connsiteY12" fmla="*/ 9455 h 10000"/>
                  <a:gd name="connsiteX13" fmla="*/ 4515 w 10005"/>
                  <a:gd name="connsiteY13" fmla="*/ 9540 h 10000"/>
                  <a:gd name="connsiteX14" fmla="*/ 5154 w 10005"/>
                  <a:gd name="connsiteY14" fmla="*/ 9637 h 10000"/>
                  <a:gd name="connsiteX15" fmla="*/ 5711 w 10005"/>
                  <a:gd name="connsiteY15" fmla="*/ 9359 h 10000"/>
                  <a:gd name="connsiteX16" fmla="*/ 7143 w 10005"/>
                  <a:gd name="connsiteY16" fmla="*/ 9637 h 10000"/>
                  <a:gd name="connsiteX17" fmla="*/ 8137 w 10005"/>
                  <a:gd name="connsiteY17" fmla="*/ 9818 h 10000"/>
                  <a:gd name="connsiteX18" fmla="*/ 9411 w 10005"/>
                  <a:gd name="connsiteY18" fmla="*/ 10000 h 10000"/>
                  <a:gd name="connsiteX19" fmla="*/ 10005 w 10005"/>
                  <a:gd name="connsiteY19" fmla="*/ 9818 h 10000"/>
                  <a:gd name="connsiteX20" fmla="*/ 9606 w 10005"/>
                  <a:gd name="connsiteY20" fmla="*/ 8801 h 10000"/>
                  <a:gd name="connsiteX21" fmla="*/ 9248 w 10005"/>
                  <a:gd name="connsiteY21" fmla="*/ 7155 h 10000"/>
                  <a:gd name="connsiteX22" fmla="*/ 9050 w 10005"/>
                  <a:gd name="connsiteY22" fmla="*/ 5873 h 10000"/>
                  <a:gd name="connsiteX23" fmla="*/ 8934 w 10005"/>
                  <a:gd name="connsiteY23" fmla="*/ 5049 h 10000"/>
                  <a:gd name="connsiteX24" fmla="*/ 8813 w 10005"/>
                  <a:gd name="connsiteY24" fmla="*/ 3946 h 10000"/>
                  <a:gd name="connsiteX25" fmla="*/ 8614 w 10005"/>
                  <a:gd name="connsiteY25" fmla="*/ 2845 h 10000"/>
                  <a:gd name="connsiteX26" fmla="*/ 8255 w 10005"/>
                  <a:gd name="connsiteY26" fmla="*/ 2106 h 10000"/>
                  <a:gd name="connsiteX27" fmla="*/ 7458 w 10005"/>
                  <a:gd name="connsiteY27" fmla="*/ 1283 h 10000"/>
                  <a:gd name="connsiteX28" fmla="*/ 6225 w 10005"/>
                  <a:gd name="connsiteY28" fmla="*/ 544 h 10000"/>
                  <a:gd name="connsiteX29" fmla="*/ 4594 w 10005"/>
                  <a:gd name="connsiteY29" fmla="*/ 0 h 10000"/>
                  <a:gd name="connsiteX30" fmla="*/ 1646 w 10005"/>
                  <a:gd name="connsiteY30" fmla="*/ 107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005" h="10000">
                    <a:moveTo>
                      <a:pt x="1646" y="107"/>
                    </a:moveTo>
                    <a:lnTo>
                      <a:pt x="957" y="680"/>
                    </a:lnTo>
                    <a:cubicBezTo>
                      <a:pt x="888" y="837"/>
                      <a:pt x="714" y="1098"/>
                      <a:pt x="593" y="1422"/>
                    </a:cubicBezTo>
                    <a:cubicBezTo>
                      <a:pt x="323" y="2070"/>
                      <a:pt x="367" y="1844"/>
                      <a:pt x="229" y="2492"/>
                    </a:cubicBezTo>
                    <a:cubicBezTo>
                      <a:pt x="97" y="2883"/>
                      <a:pt x="116" y="2983"/>
                      <a:pt x="93" y="3152"/>
                    </a:cubicBezTo>
                    <a:cubicBezTo>
                      <a:pt x="70" y="3321"/>
                      <a:pt x="72" y="3577"/>
                      <a:pt x="15" y="3990"/>
                    </a:cubicBezTo>
                    <a:cubicBezTo>
                      <a:pt x="5" y="4567"/>
                      <a:pt x="-24" y="5189"/>
                      <a:pt x="42" y="5676"/>
                    </a:cubicBezTo>
                    <a:cubicBezTo>
                      <a:pt x="122" y="6226"/>
                      <a:pt x="338" y="6509"/>
                      <a:pt x="419" y="7058"/>
                    </a:cubicBezTo>
                    <a:cubicBezTo>
                      <a:pt x="498" y="7365"/>
                      <a:pt x="577" y="7672"/>
                      <a:pt x="655" y="7978"/>
                    </a:cubicBezTo>
                    <a:cubicBezTo>
                      <a:pt x="747" y="8285"/>
                      <a:pt x="841" y="8591"/>
                      <a:pt x="933" y="8898"/>
                    </a:cubicBezTo>
                    <a:lnTo>
                      <a:pt x="1568" y="9637"/>
                    </a:lnTo>
                    <a:lnTo>
                      <a:pt x="2886" y="9722"/>
                    </a:lnTo>
                    <a:lnTo>
                      <a:pt x="3878" y="9455"/>
                    </a:lnTo>
                    <a:lnTo>
                      <a:pt x="4515" y="9540"/>
                    </a:lnTo>
                    <a:lnTo>
                      <a:pt x="5154" y="9637"/>
                    </a:lnTo>
                    <a:lnTo>
                      <a:pt x="5711" y="9359"/>
                    </a:lnTo>
                    <a:lnTo>
                      <a:pt x="7143" y="9637"/>
                    </a:lnTo>
                    <a:lnTo>
                      <a:pt x="8137" y="9818"/>
                    </a:lnTo>
                    <a:lnTo>
                      <a:pt x="9411" y="10000"/>
                    </a:lnTo>
                    <a:lnTo>
                      <a:pt x="10005" y="9818"/>
                    </a:lnTo>
                    <a:lnTo>
                      <a:pt x="9606" y="8801"/>
                    </a:lnTo>
                    <a:cubicBezTo>
                      <a:pt x="9486" y="8253"/>
                      <a:pt x="9368" y="7704"/>
                      <a:pt x="9248" y="7155"/>
                    </a:cubicBezTo>
                    <a:cubicBezTo>
                      <a:pt x="9182" y="6727"/>
                      <a:pt x="9115" y="6299"/>
                      <a:pt x="9050" y="5873"/>
                    </a:cubicBezTo>
                    <a:cubicBezTo>
                      <a:pt x="9011" y="5597"/>
                      <a:pt x="8972" y="5323"/>
                      <a:pt x="8934" y="5049"/>
                    </a:cubicBezTo>
                    <a:cubicBezTo>
                      <a:pt x="8893" y="4682"/>
                      <a:pt x="8853" y="4314"/>
                      <a:pt x="8813" y="3946"/>
                    </a:cubicBezTo>
                    <a:cubicBezTo>
                      <a:pt x="8747" y="3580"/>
                      <a:pt x="8681" y="3212"/>
                      <a:pt x="8614" y="2845"/>
                    </a:cubicBezTo>
                    <a:lnTo>
                      <a:pt x="8255" y="2106"/>
                    </a:lnTo>
                    <a:lnTo>
                      <a:pt x="7458" y="1283"/>
                    </a:lnTo>
                    <a:lnTo>
                      <a:pt x="6225" y="544"/>
                    </a:lnTo>
                    <a:lnTo>
                      <a:pt x="4594" y="0"/>
                    </a:lnTo>
                    <a:lnTo>
                      <a:pt x="1646" y="10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Freeform 8">
                <a:extLst>
                  <a:ext uri="{FF2B5EF4-FFF2-40B4-BE49-F238E27FC236}">
                    <a16:creationId xmlns:a16="http://schemas.microsoft.com/office/drawing/2014/main" id="{AFD219F8-3E68-183E-5584-8AC36D2051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2" y="1955"/>
                <a:ext cx="417" cy="122"/>
              </a:xfrm>
              <a:custGeom>
                <a:avLst/>
                <a:gdLst>
                  <a:gd name="T0" fmla="*/ 0 w 417"/>
                  <a:gd name="T1" fmla="*/ 0 h 122"/>
                  <a:gd name="T2" fmla="*/ 53 w 417"/>
                  <a:gd name="T3" fmla="*/ 38 h 122"/>
                  <a:gd name="T4" fmla="*/ 129 w 417"/>
                  <a:gd name="T5" fmla="*/ 61 h 122"/>
                  <a:gd name="T6" fmla="*/ 258 w 417"/>
                  <a:gd name="T7" fmla="*/ 91 h 122"/>
                  <a:gd name="T8" fmla="*/ 417 w 417"/>
                  <a:gd name="T9" fmla="*/ 122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17" h="122">
                    <a:moveTo>
                      <a:pt x="0" y="0"/>
                    </a:moveTo>
                    <a:cubicBezTo>
                      <a:pt x="16" y="14"/>
                      <a:pt x="32" y="28"/>
                      <a:pt x="53" y="38"/>
                    </a:cubicBezTo>
                    <a:cubicBezTo>
                      <a:pt x="74" y="48"/>
                      <a:pt x="95" y="52"/>
                      <a:pt x="129" y="61"/>
                    </a:cubicBezTo>
                    <a:cubicBezTo>
                      <a:pt x="163" y="70"/>
                      <a:pt x="210" y="81"/>
                      <a:pt x="258" y="91"/>
                    </a:cubicBezTo>
                    <a:cubicBezTo>
                      <a:pt x="306" y="101"/>
                      <a:pt x="361" y="111"/>
                      <a:pt x="417" y="122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11">
                <a:extLst>
                  <a:ext uri="{FF2B5EF4-FFF2-40B4-BE49-F238E27FC236}">
                    <a16:creationId xmlns:a16="http://schemas.microsoft.com/office/drawing/2014/main" id="{211079A8-3912-3F7E-5F30-FFF45977CF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" y="1493"/>
                <a:ext cx="1906" cy="493"/>
              </a:xfrm>
              <a:custGeom>
                <a:avLst/>
                <a:gdLst>
                  <a:gd name="T0" fmla="*/ 0 w 1903"/>
                  <a:gd name="T1" fmla="*/ 0 h 493"/>
                  <a:gd name="T2" fmla="*/ 69 w 1903"/>
                  <a:gd name="T3" fmla="*/ 235 h 493"/>
                  <a:gd name="T4" fmla="*/ 152 w 1903"/>
                  <a:gd name="T5" fmla="*/ 394 h 493"/>
                  <a:gd name="T6" fmla="*/ 273 w 1903"/>
                  <a:gd name="T7" fmla="*/ 463 h 493"/>
                  <a:gd name="T8" fmla="*/ 387 w 1903"/>
                  <a:gd name="T9" fmla="*/ 470 h 493"/>
                  <a:gd name="T10" fmla="*/ 523 w 1903"/>
                  <a:gd name="T11" fmla="*/ 470 h 493"/>
                  <a:gd name="T12" fmla="*/ 698 w 1903"/>
                  <a:gd name="T13" fmla="*/ 455 h 493"/>
                  <a:gd name="T14" fmla="*/ 826 w 1903"/>
                  <a:gd name="T15" fmla="*/ 448 h 493"/>
                  <a:gd name="T16" fmla="*/ 940 w 1903"/>
                  <a:gd name="T17" fmla="*/ 455 h 493"/>
                  <a:gd name="T18" fmla="*/ 1046 w 1903"/>
                  <a:gd name="T19" fmla="*/ 448 h 493"/>
                  <a:gd name="T20" fmla="*/ 1130 w 1903"/>
                  <a:gd name="T21" fmla="*/ 448 h 493"/>
                  <a:gd name="T22" fmla="*/ 1311 w 1903"/>
                  <a:gd name="T23" fmla="*/ 455 h 493"/>
                  <a:gd name="T24" fmla="*/ 1531 w 1903"/>
                  <a:gd name="T25" fmla="*/ 478 h 493"/>
                  <a:gd name="T26" fmla="*/ 1690 w 1903"/>
                  <a:gd name="T27" fmla="*/ 485 h 493"/>
                  <a:gd name="T28" fmla="*/ 1797 w 1903"/>
                  <a:gd name="T29" fmla="*/ 493 h 493"/>
                  <a:gd name="T30" fmla="*/ 1903 w 1903"/>
                  <a:gd name="T31" fmla="*/ 478 h 493"/>
                  <a:gd name="T32" fmla="*/ 1857 w 1903"/>
                  <a:gd name="T33" fmla="*/ 417 h 493"/>
                  <a:gd name="T34" fmla="*/ 1812 w 1903"/>
                  <a:gd name="T35" fmla="*/ 349 h 493"/>
                  <a:gd name="T36" fmla="*/ 1774 w 1903"/>
                  <a:gd name="T37" fmla="*/ 273 h 493"/>
                  <a:gd name="T38" fmla="*/ 1736 w 1903"/>
                  <a:gd name="T39" fmla="*/ 190 h 493"/>
                  <a:gd name="T40" fmla="*/ 1713 w 1903"/>
                  <a:gd name="T41" fmla="*/ 106 h 493"/>
                  <a:gd name="T42" fmla="*/ 1175 w 1903"/>
                  <a:gd name="T43" fmla="*/ 38 h 493"/>
                  <a:gd name="T44" fmla="*/ 508 w 1903"/>
                  <a:gd name="T45" fmla="*/ 0 h 493"/>
                  <a:gd name="T46" fmla="*/ 0 w 1903"/>
                  <a:gd name="T47" fmla="*/ 0 h 49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connsiteX0" fmla="*/ 0 w 10000"/>
                  <a:gd name="connsiteY0" fmla="*/ 0 h 10000"/>
                  <a:gd name="connsiteX1" fmla="*/ 257 w 10000"/>
                  <a:gd name="connsiteY1" fmla="*/ 5039 h 10000"/>
                  <a:gd name="connsiteX2" fmla="*/ 799 w 10000"/>
                  <a:gd name="connsiteY2" fmla="*/ 7992 h 10000"/>
                  <a:gd name="connsiteX3" fmla="*/ 1435 w 10000"/>
                  <a:gd name="connsiteY3" fmla="*/ 9391 h 10000"/>
                  <a:gd name="connsiteX4" fmla="*/ 2034 w 10000"/>
                  <a:gd name="connsiteY4" fmla="*/ 9533 h 10000"/>
                  <a:gd name="connsiteX5" fmla="*/ 2748 w 10000"/>
                  <a:gd name="connsiteY5" fmla="*/ 9533 h 10000"/>
                  <a:gd name="connsiteX6" fmla="*/ 3668 w 10000"/>
                  <a:gd name="connsiteY6" fmla="*/ 9229 h 10000"/>
                  <a:gd name="connsiteX7" fmla="*/ 4341 w 10000"/>
                  <a:gd name="connsiteY7" fmla="*/ 9087 h 10000"/>
                  <a:gd name="connsiteX8" fmla="*/ 4940 w 10000"/>
                  <a:gd name="connsiteY8" fmla="*/ 9229 h 10000"/>
                  <a:gd name="connsiteX9" fmla="*/ 5497 w 10000"/>
                  <a:gd name="connsiteY9" fmla="*/ 9087 h 10000"/>
                  <a:gd name="connsiteX10" fmla="*/ 5938 w 10000"/>
                  <a:gd name="connsiteY10" fmla="*/ 9087 h 10000"/>
                  <a:gd name="connsiteX11" fmla="*/ 6889 w 10000"/>
                  <a:gd name="connsiteY11" fmla="*/ 9229 h 10000"/>
                  <a:gd name="connsiteX12" fmla="*/ 8045 w 10000"/>
                  <a:gd name="connsiteY12" fmla="*/ 9696 h 10000"/>
                  <a:gd name="connsiteX13" fmla="*/ 8881 w 10000"/>
                  <a:gd name="connsiteY13" fmla="*/ 9838 h 10000"/>
                  <a:gd name="connsiteX14" fmla="*/ 9443 w 10000"/>
                  <a:gd name="connsiteY14" fmla="*/ 10000 h 10000"/>
                  <a:gd name="connsiteX15" fmla="*/ 10000 w 10000"/>
                  <a:gd name="connsiteY15" fmla="*/ 9696 h 10000"/>
                  <a:gd name="connsiteX16" fmla="*/ 9758 w 10000"/>
                  <a:gd name="connsiteY16" fmla="*/ 8458 h 10000"/>
                  <a:gd name="connsiteX17" fmla="*/ 9522 w 10000"/>
                  <a:gd name="connsiteY17" fmla="*/ 7079 h 10000"/>
                  <a:gd name="connsiteX18" fmla="*/ 9322 w 10000"/>
                  <a:gd name="connsiteY18" fmla="*/ 5538 h 10000"/>
                  <a:gd name="connsiteX19" fmla="*/ 9122 w 10000"/>
                  <a:gd name="connsiteY19" fmla="*/ 3854 h 10000"/>
                  <a:gd name="connsiteX20" fmla="*/ 9002 w 10000"/>
                  <a:gd name="connsiteY20" fmla="*/ 2150 h 10000"/>
                  <a:gd name="connsiteX21" fmla="*/ 6174 w 10000"/>
                  <a:gd name="connsiteY21" fmla="*/ 771 h 10000"/>
                  <a:gd name="connsiteX22" fmla="*/ 2669 w 10000"/>
                  <a:gd name="connsiteY22" fmla="*/ 0 h 10000"/>
                  <a:gd name="connsiteX23" fmla="*/ 0 w 10000"/>
                  <a:gd name="connsiteY23" fmla="*/ 0 h 10000"/>
                  <a:gd name="connsiteX0" fmla="*/ 0 w 10000"/>
                  <a:gd name="connsiteY0" fmla="*/ 0 h 10000"/>
                  <a:gd name="connsiteX1" fmla="*/ 257 w 10000"/>
                  <a:gd name="connsiteY1" fmla="*/ 5039 h 10000"/>
                  <a:gd name="connsiteX2" fmla="*/ 377 w 10000"/>
                  <a:gd name="connsiteY2" fmla="*/ 8671 h 10000"/>
                  <a:gd name="connsiteX3" fmla="*/ 1435 w 10000"/>
                  <a:gd name="connsiteY3" fmla="*/ 9391 h 10000"/>
                  <a:gd name="connsiteX4" fmla="*/ 2034 w 10000"/>
                  <a:gd name="connsiteY4" fmla="*/ 9533 h 10000"/>
                  <a:gd name="connsiteX5" fmla="*/ 2748 w 10000"/>
                  <a:gd name="connsiteY5" fmla="*/ 9533 h 10000"/>
                  <a:gd name="connsiteX6" fmla="*/ 3668 w 10000"/>
                  <a:gd name="connsiteY6" fmla="*/ 9229 h 10000"/>
                  <a:gd name="connsiteX7" fmla="*/ 4341 w 10000"/>
                  <a:gd name="connsiteY7" fmla="*/ 9087 h 10000"/>
                  <a:gd name="connsiteX8" fmla="*/ 4940 w 10000"/>
                  <a:gd name="connsiteY8" fmla="*/ 9229 h 10000"/>
                  <a:gd name="connsiteX9" fmla="*/ 5497 w 10000"/>
                  <a:gd name="connsiteY9" fmla="*/ 9087 h 10000"/>
                  <a:gd name="connsiteX10" fmla="*/ 5938 w 10000"/>
                  <a:gd name="connsiteY10" fmla="*/ 9087 h 10000"/>
                  <a:gd name="connsiteX11" fmla="*/ 6889 w 10000"/>
                  <a:gd name="connsiteY11" fmla="*/ 9229 h 10000"/>
                  <a:gd name="connsiteX12" fmla="*/ 8045 w 10000"/>
                  <a:gd name="connsiteY12" fmla="*/ 9696 h 10000"/>
                  <a:gd name="connsiteX13" fmla="*/ 8881 w 10000"/>
                  <a:gd name="connsiteY13" fmla="*/ 9838 h 10000"/>
                  <a:gd name="connsiteX14" fmla="*/ 9443 w 10000"/>
                  <a:gd name="connsiteY14" fmla="*/ 10000 h 10000"/>
                  <a:gd name="connsiteX15" fmla="*/ 10000 w 10000"/>
                  <a:gd name="connsiteY15" fmla="*/ 9696 h 10000"/>
                  <a:gd name="connsiteX16" fmla="*/ 9758 w 10000"/>
                  <a:gd name="connsiteY16" fmla="*/ 8458 h 10000"/>
                  <a:gd name="connsiteX17" fmla="*/ 9522 w 10000"/>
                  <a:gd name="connsiteY17" fmla="*/ 7079 h 10000"/>
                  <a:gd name="connsiteX18" fmla="*/ 9322 w 10000"/>
                  <a:gd name="connsiteY18" fmla="*/ 5538 h 10000"/>
                  <a:gd name="connsiteX19" fmla="*/ 9122 w 10000"/>
                  <a:gd name="connsiteY19" fmla="*/ 3854 h 10000"/>
                  <a:gd name="connsiteX20" fmla="*/ 9002 w 10000"/>
                  <a:gd name="connsiteY20" fmla="*/ 2150 h 10000"/>
                  <a:gd name="connsiteX21" fmla="*/ 6174 w 10000"/>
                  <a:gd name="connsiteY21" fmla="*/ 771 h 10000"/>
                  <a:gd name="connsiteX22" fmla="*/ 2669 w 10000"/>
                  <a:gd name="connsiteY22" fmla="*/ 0 h 10000"/>
                  <a:gd name="connsiteX23" fmla="*/ 0 w 10000"/>
                  <a:gd name="connsiteY23" fmla="*/ 0 h 10000"/>
                  <a:gd name="connsiteX0" fmla="*/ 0 w 10000"/>
                  <a:gd name="connsiteY0" fmla="*/ 0 h 10000"/>
                  <a:gd name="connsiteX1" fmla="*/ 151 w 10000"/>
                  <a:gd name="connsiteY1" fmla="*/ 5311 h 10000"/>
                  <a:gd name="connsiteX2" fmla="*/ 377 w 10000"/>
                  <a:gd name="connsiteY2" fmla="*/ 8671 h 10000"/>
                  <a:gd name="connsiteX3" fmla="*/ 1435 w 10000"/>
                  <a:gd name="connsiteY3" fmla="*/ 9391 h 10000"/>
                  <a:gd name="connsiteX4" fmla="*/ 2034 w 10000"/>
                  <a:gd name="connsiteY4" fmla="*/ 9533 h 10000"/>
                  <a:gd name="connsiteX5" fmla="*/ 2748 w 10000"/>
                  <a:gd name="connsiteY5" fmla="*/ 9533 h 10000"/>
                  <a:gd name="connsiteX6" fmla="*/ 3668 w 10000"/>
                  <a:gd name="connsiteY6" fmla="*/ 9229 h 10000"/>
                  <a:gd name="connsiteX7" fmla="*/ 4341 w 10000"/>
                  <a:gd name="connsiteY7" fmla="*/ 9087 h 10000"/>
                  <a:gd name="connsiteX8" fmla="*/ 4940 w 10000"/>
                  <a:gd name="connsiteY8" fmla="*/ 9229 h 10000"/>
                  <a:gd name="connsiteX9" fmla="*/ 5497 w 10000"/>
                  <a:gd name="connsiteY9" fmla="*/ 9087 h 10000"/>
                  <a:gd name="connsiteX10" fmla="*/ 5938 w 10000"/>
                  <a:gd name="connsiteY10" fmla="*/ 9087 h 10000"/>
                  <a:gd name="connsiteX11" fmla="*/ 6889 w 10000"/>
                  <a:gd name="connsiteY11" fmla="*/ 9229 h 10000"/>
                  <a:gd name="connsiteX12" fmla="*/ 8045 w 10000"/>
                  <a:gd name="connsiteY12" fmla="*/ 9696 h 10000"/>
                  <a:gd name="connsiteX13" fmla="*/ 8881 w 10000"/>
                  <a:gd name="connsiteY13" fmla="*/ 9838 h 10000"/>
                  <a:gd name="connsiteX14" fmla="*/ 9443 w 10000"/>
                  <a:gd name="connsiteY14" fmla="*/ 10000 h 10000"/>
                  <a:gd name="connsiteX15" fmla="*/ 10000 w 10000"/>
                  <a:gd name="connsiteY15" fmla="*/ 9696 h 10000"/>
                  <a:gd name="connsiteX16" fmla="*/ 9758 w 10000"/>
                  <a:gd name="connsiteY16" fmla="*/ 8458 h 10000"/>
                  <a:gd name="connsiteX17" fmla="*/ 9522 w 10000"/>
                  <a:gd name="connsiteY17" fmla="*/ 7079 h 10000"/>
                  <a:gd name="connsiteX18" fmla="*/ 9322 w 10000"/>
                  <a:gd name="connsiteY18" fmla="*/ 5538 h 10000"/>
                  <a:gd name="connsiteX19" fmla="*/ 9122 w 10000"/>
                  <a:gd name="connsiteY19" fmla="*/ 3854 h 10000"/>
                  <a:gd name="connsiteX20" fmla="*/ 9002 w 10000"/>
                  <a:gd name="connsiteY20" fmla="*/ 2150 h 10000"/>
                  <a:gd name="connsiteX21" fmla="*/ 6174 w 10000"/>
                  <a:gd name="connsiteY21" fmla="*/ 771 h 10000"/>
                  <a:gd name="connsiteX22" fmla="*/ 2669 w 10000"/>
                  <a:gd name="connsiteY22" fmla="*/ 0 h 10000"/>
                  <a:gd name="connsiteX23" fmla="*/ 0 w 10000"/>
                  <a:gd name="connsiteY23" fmla="*/ 0 h 10000"/>
                  <a:gd name="connsiteX0" fmla="*/ 16 w 10016"/>
                  <a:gd name="connsiteY0" fmla="*/ 0 h 10000"/>
                  <a:gd name="connsiteX1" fmla="*/ 26 w 10016"/>
                  <a:gd name="connsiteY1" fmla="*/ 5311 h 10000"/>
                  <a:gd name="connsiteX2" fmla="*/ 393 w 10016"/>
                  <a:gd name="connsiteY2" fmla="*/ 8671 h 10000"/>
                  <a:gd name="connsiteX3" fmla="*/ 1451 w 10016"/>
                  <a:gd name="connsiteY3" fmla="*/ 9391 h 10000"/>
                  <a:gd name="connsiteX4" fmla="*/ 2050 w 10016"/>
                  <a:gd name="connsiteY4" fmla="*/ 9533 h 10000"/>
                  <a:gd name="connsiteX5" fmla="*/ 2764 w 10016"/>
                  <a:gd name="connsiteY5" fmla="*/ 9533 h 10000"/>
                  <a:gd name="connsiteX6" fmla="*/ 3684 w 10016"/>
                  <a:gd name="connsiteY6" fmla="*/ 9229 h 10000"/>
                  <a:gd name="connsiteX7" fmla="*/ 4357 w 10016"/>
                  <a:gd name="connsiteY7" fmla="*/ 9087 h 10000"/>
                  <a:gd name="connsiteX8" fmla="*/ 4956 w 10016"/>
                  <a:gd name="connsiteY8" fmla="*/ 9229 h 10000"/>
                  <a:gd name="connsiteX9" fmla="*/ 5513 w 10016"/>
                  <a:gd name="connsiteY9" fmla="*/ 9087 h 10000"/>
                  <a:gd name="connsiteX10" fmla="*/ 5954 w 10016"/>
                  <a:gd name="connsiteY10" fmla="*/ 9087 h 10000"/>
                  <a:gd name="connsiteX11" fmla="*/ 6905 w 10016"/>
                  <a:gd name="connsiteY11" fmla="*/ 9229 h 10000"/>
                  <a:gd name="connsiteX12" fmla="*/ 8061 w 10016"/>
                  <a:gd name="connsiteY12" fmla="*/ 9696 h 10000"/>
                  <a:gd name="connsiteX13" fmla="*/ 8897 w 10016"/>
                  <a:gd name="connsiteY13" fmla="*/ 9838 h 10000"/>
                  <a:gd name="connsiteX14" fmla="*/ 9459 w 10016"/>
                  <a:gd name="connsiteY14" fmla="*/ 10000 h 10000"/>
                  <a:gd name="connsiteX15" fmla="*/ 10016 w 10016"/>
                  <a:gd name="connsiteY15" fmla="*/ 9696 h 10000"/>
                  <a:gd name="connsiteX16" fmla="*/ 9774 w 10016"/>
                  <a:gd name="connsiteY16" fmla="*/ 8458 h 10000"/>
                  <a:gd name="connsiteX17" fmla="*/ 9538 w 10016"/>
                  <a:gd name="connsiteY17" fmla="*/ 7079 h 10000"/>
                  <a:gd name="connsiteX18" fmla="*/ 9338 w 10016"/>
                  <a:gd name="connsiteY18" fmla="*/ 5538 h 10000"/>
                  <a:gd name="connsiteX19" fmla="*/ 9138 w 10016"/>
                  <a:gd name="connsiteY19" fmla="*/ 3854 h 10000"/>
                  <a:gd name="connsiteX20" fmla="*/ 9018 w 10016"/>
                  <a:gd name="connsiteY20" fmla="*/ 2150 h 10000"/>
                  <a:gd name="connsiteX21" fmla="*/ 6190 w 10016"/>
                  <a:gd name="connsiteY21" fmla="*/ 771 h 10000"/>
                  <a:gd name="connsiteX22" fmla="*/ 2685 w 10016"/>
                  <a:gd name="connsiteY22" fmla="*/ 0 h 10000"/>
                  <a:gd name="connsiteX23" fmla="*/ 16 w 10016"/>
                  <a:gd name="connsiteY23" fmla="*/ 0 h 10000"/>
                  <a:gd name="connsiteX0" fmla="*/ 16 w 10016"/>
                  <a:gd name="connsiteY0" fmla="*/ 0 h 10000"/>
                  <a:gd name="connsiteX1" fmla="*/ 26 w 10016"/>
                  <a:gd name="connsiteY1" fmla="*/ 5311 h 10000"/>
                  <a:gd name="connsiteX2" fmla="*/ 252 w 10016"/>
                  <a:gd name="connsiteY2" fmla="*/ 8943 h 10000"/>
                  <a:gd name="connsiteX3" fmla="*/ 1451 w 10016"/>
                  <a:gd name="connsiteY3" fmla="*/ 9391 h 10000"/>
                  <a:gd name="connsiteX4" fmla="*/ 2050 w 10016"/>
                  <a:gd name="connsiteY4" fmla="*/ 9533 h 10000"/>
                  <a:gd name="connsiteX5" fmla="*/ 2764 w 10016"/>
                  <a:gd name="connsiteY5" fmla="*/ 9533 h 10000"/>
                  <a:gd name="connsiteX6" fmla="*/ 3684 w 10016"/>
                  <a:gd name="connsiteY6" fmla="*/ 9229 h 10000"/>
                  <a:gd name="connsiteX7" fmla="*/ 4357 w 10016"/>
                  <a:gd name="connsiteY7" fmla="*/ 9087 h 10000"/>
                  <a:gd name="connsiteX8" fmla="*/ 4956 w 10016"/>
                  <a:gd name="connsiteY8" fmla="*/ 9229 h 10000"/>
                  <a:gd name="connsiteX9" fmla="*/ 5513 w 10016"/>
                  <a:gd name="connsiteY9" fmla="*/ 9087 h 10000"/>
                  <a:gd name="connsiteX10" fmla="*/ 5954 w 10016"/>
                  <a:gd name="connsiteY10" fmla="*/ 9087 h 10000"/>
                  <a:gd name="connsiteX11" fmla="*/ 6905 w 10016"/>
                  <a:gd name="connsiteY11" fmla="*/ 9229 h 10000"/>
                  <a:gd name="connsiteX12" fmla="*/ 8061 w 10016"/>
                  <a:gd name="connsiteY12" fmla="*/ 9696 h 10000"/>
                  <a:gd name="connsiteX13" fmla="*/ 8897 w 10016"/>
                  <a:gd name="connsiteY13" fmla="*/ 9838 h 10000"/>
                  <a:gd name="connsiteX14" fmla="*/ 9459 w 10016"/>
                  <a:gd name="connsiteY14" fmla="*/ 10000 h 10000"/>
                  <a:gd name="connsiteX15" fmla="*/ 10016 w 10016"/>
                  <a:gd name="connsiteY15" fmla="*/ 9696 h 10000"/>
                  <a:gd name="connsiteX16" fmla="*/ 9774 w 10016"/>
                  <a:gd name="connsiteY16" fmla="*/ 8458 h 10000"/>
                  <a:gd name="connsiteX17" fmla="*/ 9538 w 10016"/>
                  <a:gd name="connsiteY17" fmla="*/ 7079 h 10000"/>
                  <a:gd name="connsiteX18" fmla="*/ 9338 w 10016"/>
                  <a:gd name="connsiteY18" fmla="*/ 5538 h 10000"/>
                  <a:gd name="connsiteX19" fmla="*/ 9138 w 10016"/>
                  <a:gd name="connsiteY19" fmla="*/ 3854 h 10000"/>
                  <a:gd name="connsiteX20" fmla="*/ 9018 w 10016"/>
                  <a:gd name="connsiteY20" fmla="*/ 2150 h 10000"/>
                  <a:gd name="connsiteX21" fmla="*/ 6190 w 10016"/>
                  <a:gd name="connsiteY21" fmla="*/ 771 h 10000"/>
                  <a:gd name="connsiteX22" fmla="*/ 2685 w 10016"/>
                  <a:gd name="connsiteY22" fmla="*/ 0 h 10000"/>
                  <a:gd name="connsiteX23" fmla="*/ 16 w 10016"/>
                  <a:gd name="connsiteY23" fmla="*/ 0 h 10000"/>
                  <a:gd name="connsiteX0" fmla="*/ 16 w 10016"/>
                  <a:gd name="connsiteY0" fmla="*/ 0 h 10000"/>
                  <a:gd name="connsiteX1" fmla="*/ 26 w 10016"/>
                  <a:gd name="connsiteY1" fmla="*/ 5311 h 10000"/>
                  <a:gd name="connsiteX2" fmla="*/ 252 w 10016"/>
                  <a:gd name="connsiteY2" fmla="*/ 8943 h 10000"/>
                  <a:gd name="connsiteX3" fmla="*/ 1451 w 10016"/>
                  <a:gd name="connsiteY3" fmla="*/ 9391 h 10000"/>
                  <a:gd name="connsiteX4" fmla="*/ 2050 w 10016"/>
                  <a:gd name="connsiteY4" fmla="*/ 9533 h 10000"/>
                  <a:gd name="connsiteX5" fmla="*/ 2764 w 10016"/>
                  <a:gd name="connsiteY5" fmla="*/ 9533 h 10000"/>
                  <a:gd name="connsiteX6" fmla="*/ 3684 w 10016"/>
                  <a:gd name="connsiteY6" fmla="*/ 9229 h 10000"/>
                  <a:gd name="connsiteX7" fmla="*/ 4357 w 10016"/>
                  <a:gd name="connsiteY7" fmla="*/ 9087 h 10000"/>
                  <a:gd name="connsiteX8" fmla="*/ 4956 w 10016"/>
                  <a:gd name="connsiteY8" fmla="*/ 9229 h 10000"/>
                  <a:gd name="connsiteX9" fmla="*/ 5513 w 10016"/>
                  <a:gd name="connsiteY9" fmla="*/ 9087 h 10000"/>
                  <a:gd name="connsiteX10" fmla="*/ 5954 w 10016"/>
                  <a:gd name="connsiteY10" fmla="*/ 9087 h 10000"/>
                  <a:gd name="connsiteX11" fmla="*/ 6905 w 10016"/>
                  <a:gd name="connsiteY11" fmla="*/ 9229 h 10000"/>
                  <a:gd name="connsiteX12" fmla="*/ 8061 w 10016"/>
                  <a:gd name="connsiteY12" fmla="*/ 9696 h 10000"/>
                  <a:gd name="connsiteX13" fmla="*/ 8897 w 10016"/>
                  <a:gd name="connsiteY13" fmla="*/ 9838 h 10000"/>
                  <a:gd name="connsiteX14" fmla="*/ 9459 w 10016"/>
                  <a:gd name="connsiteY14" fmla="*/ 10000 h 10000"/>
                  <a:gd name="connsiteX15" fmla="*/ 10016 w 10016"/>
                  <a:gd name="connsiteY15" fmla="*/ 9696 h 10000"/>
                  <a:gd name="connsiteX16" fmla="*/ 9774 w 10016"/>
                  <a:gd name="connsiteY16" fmla="*/ 8458 h 10000"/>
                  <a:gd name="connsiteX17" fmla="*/ 9538 w 10016"/>
                  <a:gd name="connsiteY17" fmla="*/ 7079 h 10000"/>
                  <a:gd name="connsiteX18" fmla="*/ 9338 w 10016"/>
                  <a:gd name="connsiteY18" fmla="*/ 5538 h 10000"/>
                  <a:gd name="connsiteX19" fmla="*/ 9138 w 10016"/>
                  <a:gd name="connsiteY19" fmla="*/ 3854 h 10000"/>
                  <a:gd name="connsiteX20" fmla="*/ 9018 w 10016"/>
                  <a:gd name="connsiteY20" fmla="*/ 2150 h 10000"/>
                  <a:gd name="connsiteX21" fmla="*/ 6190 w 10016"/>
                  <a:gd name="connsiteY21" fmla="*/ 771 h 10000"/>
                  <a:gd name="connsiteX22" fmla="*/ 2685 w 10016"/>
                  <a:gd name="connsiteY22" fmla="*/ 0 h 10000"/>
                  <a:gd name="connsiteX23" fmla="*/ 16 w 10016"/>
                  <a:gd name="connsiteY23" fmla="*/ 0 h 10000"/>
                  <a:gd name="connsiteX0" fmla="*/ 16 w 10016"/>
                  <a:gd name="connsiteY0" fmla="*/ 0 h 10000"/>
                  <a:gd name="connsiteX1" fmla="*/ 26 w 10016"/>
                  <a:gd name="connsiteY1" fmla="*/ 5311 h 10000"/>
                  <a:gd name="connsiteX2" fmla="*/ 146 w 10016"/>
                  <a:gd name="connsiteY2" fmla="*/ 9079 h 10000"/>
                  <a:gd name="connsiteX3" fmla="*/ 1451 w 10016"/>
                  <a:gd name="connsiteY3" fmla="*/ 9391 h 10000"/>
                  <a:gd name="connsiteX4" fmla="*/ 2050 w 10016"/>
                  <a:gd name="connsiteY4" fmla="*/ 9533 h 10000"/>
                  <a:gd name="connsiteX5" fmla="*/ 2764 w 10016"/>
                  <a:gd name="connsiteY5" fmla="*/ 9533 h 10000"/>
                  <a:gd name="connsiteX6" fmla="*/ 3684 w 10016"/>
                  <a:gd name="connsiteY6" fmla="*/ 9229 h 10000"/>
                  <a:gd name="connsiteX7" fmla="*/ 4357 w 10016"/>
                  <a:gd name="connsiteY7" fmla="*/ 9087 h 10000"/>
                  <a:gd name="connsiteX8" fmla="*/ 4956 w 10016"/>
                  <a:gd name="connsiteY8" fmla="*/ 9229 h 10000"/>
                  <a:gd name="connsiteX9" fmla="*/ 5513 w 10016"/>
                  <a:gd name="connsiteY9" fmla="*/ 9087 h 10000"/>
                  <a:gd name="connsiteX10" fmla="*/ 5954 w 10016"/>
                  <a:gd name="connsiteY10" fmla="*/ 9087 h 10000"/>
                  <a:gd name="connsiteX11" fmla="*/ 6905 w 10016"/>
                  <a:gd name="connsiteY11" fmla="*/ 9229 h 10000"/>
                  <a:gd name="connsiteX12" fmla="*/ 8061 w 10016"/>
                  <a:gd name="connsiteY12" fmla="*/ 9696 h 10000"/>
                  <a:gd name="connsiteX13" fmla="*/ 8897 w 10016"/>
                  <a:gd name="connsiteY13" fmla="*/ 9838 h 10000"/>
                  <a:gd name="connsiteX14" fmla="*/ 9459 w 10016"/>
                  <a:gd name="connsiteY14" fmla="*/ 10000 h 10000"/>
                  <a:gd name="connsiteX15" fmla="*/ 10016 w 10016"/>
                  <a:gd name="connsiteY15" fmla="*/ 9696 h 10000"/>
                  <a:gd name="connsiteX16" fmla="*/ 9774 w 10016"/>
                  <a:gd name="connsiteY16" fmla="*/ 8458 h 10000"/>
                  <a:gd name="connsiteX17" fmla="*/ 9538 w 10016"/>
                  <a:gd name="connsiteY17" fmla="*/ 7079 h 10000"/>
                  <a:gd name="connsiteX18" fmla="*/ 9338 w 10016"/>
                  <a:gd name="connsiteY18" fmla="*/ 5538 h 10000"/>
                  <a:gd name="connsiteX19" fmla="*/ 9138 w 10016"/>
                  <a:gd name="connsiteY19" fmla="*/ 3854 h 10000"/>
                  <a:gd name="connsiteX20" fmla="*/ 9018 w 10016"/>
                  <a:gd name="connsiteY20" fmla="*/ 2150 h 10000"/>
                  <a:gd name="connsiteX21" fmla="*/ 6190 w 10016"/>
                  <a:gd name="connsiteY21" fmla="*/ 771 h 10000"/>
                  <a:gd name="connsiteX22" fmla="*/ 2685 w 10016"/>
                  <a:gd name="connsiteY22" fmla="*/ 0 h 10000"/>
                  <a:gd name="connsiteX23" fmla="*/ 16 w 10016"/>
                  <a:gd name="connsiteY23" fmla="*/ 0 h 10000"/>
                  <a:gd name="connsiteX0" fmla="*/ 0 w 10000"/>
                  <a:gd name="connsiteY0" fmla="*/ 0 h 10000"/>
                  <a:gd name="connsiteX1" fmla="*/ 186 w 10000"/>
                  <a:gd name="connsiteY1" fmla="*/ 5447 h 10000"/>
                  <a:gd name="connsiteX2" fmla="*/ 130 w 10000"/>
                  <a:gd name="connsiteY2" fmla="*/ 9079 h 10000"/>
                  <a:gd name="connsiteX3" fmla="*/ 1435 w 10000"/>
                  <a:gd name="connsiteY3" fmla="*/ 9391 h 10000"/>
                  <a:gd name="connsiteX4" fmla="*/ 2034 w 10000"/>
                  <a:gd name="connsiteY4" fmla="*/ 9533 h 10000"/>
                  <a:gd name="connsiteX5" fmla="*/ 2748 w 10000"/>
                  <a:gd name="connsiteY5" fmla="*/ 9533 h 10000"/>
                  <a:gd name="connsiteX6" fmla="*/ 3668 w 10000"/>
                  <a:gd name="connsiteY6" fmla="*/ 9229 h 10000"/>
                  <a:gd name="connsiteX7" fmla="*/ 4341 w 10000"/>
                  <a:gd name="connsiteY7" fmla="*/ 9087 h 10000"/>
                  <a:gd name="connsiteX8" fmla="*/ 4940 w 10000"/>
                  <a:gd name="connsiteY8" fmla="*/ 9229 h 10000"/>
                  <a:gd name="connsiteX9" fmla="*/ 5497 w 10000"/>
                  <a:gd name="connsiteY9" fmla="*/ 9087 h 10000"/>
                  <a:gd name="connsiteX10" fmla="*/ 5938 w 10000"/>
                  <a:gd name="connsiteY10" fmla="*/ 9087 h 10000"/>
                  <a:gd name="connsiteX11" fmla="*/ 6889 w 10000"/>
                  <a:gd name="connsiteY11" fmla="*/ 9229 h 10000"/>
                  <a:gd name="connsiteX12" fmla="*/ 8045 w 10000"/>
                  <a:gd name="connsiteY12" fmla="*/ 9696 h 10000"/>
                  <a:gd name="connsiteX13" fmla="*/ 8881 w 10000"/>
                  <a:gd name="connsiteY13" fmla="*/ 9838 h 10000"/>
                  <a:gd name="connsiteX14" fmla="*/ 9443 w 10000"/>
                  <a:gd name="connsiteY14" fmla="*/ 10000 h 10000"/>
                  <a:gd name="connsiteX15" fmla="*/ 10000 w 10000"/>
                  <a:gd name="connsiteY15" fmla="*/ 9696 h 10000"/>
                  <a:gd name="connsiteX16" fmla="*/ 9758 w 10000"/>
                  <a:gd name="connsiteY16" fmla="*/ 8458 h 10000"/>
                  <a:gd name="connsiteX17" fmla="*/ 9522 w 10000"/>
                  <a:gd name="connsiteY17" fmla="*/ 7079 h 10000"/>
                  <a:gd name="connsiteX18" fmla="*/ 9322 w 10000"/>
                  <a:gd name="connsiteY18" fmla="*/ 5538 h 10000"/>
                  <a:gd name="connsiteX19" fmla="*/ 9122 w 10000"/>
                  <a:gd name="connsiteY19" fmla="*/ 3854 h 10000"/>
                  <a:gd name="connsiteX20" fmla="*/ 9002 w 10000"/>
                  <a:gd name="connsiteY20" fmla="*/ 2150 h 10000"/>
                  <a:gd name="connsiteX21" fmla="*/ 6174 w 10000"/>
                  <a:gd name="connsiteY21" fmla="*/ 771 h 10000"/>
                  <a:gd name="connsiteX22" fmla="*/ 2669 w 10000"/>
                  <a:gd name="connsiteY22" fmla="*/ 0 h 10000"/>
                  <a:gd name="connsiteX23" fmla="*/ 0 w 10000"/>
                  <a:gd name="connsiteY23" fmla="*/ 0 h 10000"/>
                  <a:gd name="connsiteX0" fmla="*/ 0 w 10000"/>
                  <a:gd name="connsiteY0" fmla="*/ 0 h 10000"/>
                  <a:gd name="connsiteX1" fmla="*/ 80 w 10000"/>
                  <a:gd name="connsiteY1" fmla="*/ 5039 h 10000"/>
                  <a:gd name="connsiteX2" fmla="*/ 130 w 10000"/>
                  <a:gd name="connsiteY2" fmla="*/ 9079 h 10000"/>
                  <a:gd name="connsiteX3" fmla="*/ 1435 w 10000"/>
                  <a:gd name="connsiteY3" fmla="*/ 9391 h 10000"/>
                  <a:gd name="connsiteX4" fmla="*/ 2034 w 10000"/>
                  <a:gd name="connsiteY4" fmla="*/ 9533 h 10000"/>
                  <a:gd name="connsiteX5" fmla="*/ 2748 w 10000"/>
                  <a:gd name="connsiteY5" fmla="*/ 9533 h 10000"/>
                  <a:gd name="connsiteX6" fmla="*/ 3668 w 10000"/>
                  <a:gd name="connsiteY6" fmla="*/ 9229 h 10000"/>
                  <a:gd name="connsiteX7" fmla="*/ 4341 w 10000"/>
                  <a:gd name="connsiteY7" fmla="*/ 9087 h 10000"/>
                  <a:gd name="connsiteX8" fmla="*/ 4940 w 10000"/>
                  <a:gd name="connsiteY8" fmla="*/ 9229 h 10000"/>
                  <a:gd name="connsiteX9" fmla="*/ 5497 w 10000"/>
                  <a:gd name="connsiteY9" fmla="*/ 9087 h 10000"/>
                  <a:gd name="connsiteX10" fmla="*/ 5938 w 10000"/>
                  <a:gd name="connsiteY10" fmla="*/ 9087 h 10000"/>
                  <a:gd name="connsiteX11" fmla="*/ 6889 w 10000"/>
                  <a:gd name="connsiteY11" fmla="*/ 9229 h 10000"/>
                  <a:gd name="connsiteX12" fmla="*/ 8045 w 10000"/>
                  <a:gd name="connsiteY12" fmla="*/ 9696 h 10000"/>
                  <a:gd name="connsiteX13" fmla="*/ 8881 w 10000"/>
                  <a:gd name="connsiteY13" fmla="*/ 9838 h 10000"/>
                  <a:gd name="connsiteX14" fmla="*/ 9443 w 10000"/>
                  <a:gd name="connsiteY14" fmla="*/ 10000 h 10000"/>
                  <a:gd name="connsiteX15" fmla="*/ 10000 w 10000"/>
                  <a:gd name="connsiteY15" fmla="*/ 9696 h 10000"/>
                  <a:gd name="connsiteX16" fmla="*/ 9758 w 10000"/>
                  <a:gd name="connsiteY16" fmla="*/ 8458 h 10000"/>
                  <a:gd name="connsiteX17" fmla="*/ 9522 w 10000"/>
                  <a:gd name="connsiteY17" fmla="*/ 7079 h 10000"/>
                  <a:gd name="connsiteX18" fmla="*/ 9322 w 10000"/>
                  <a:gd name="connsiteY18" fmla="*/ 5538 h 10000"/>
                  <a:gd name="connsiteX19" fmla="*/ 9122 w 10000"/>
                  <a:gd name="connsiteY19" fmla="*/ 3854 h 10000"/>
                  <a:gd name="connsiteX20" fmla="*/ 9002 w 10000"/>
                  <a:gd name="connsiteY20" fmla="*/ 2150 h 10000"/>
                  <a:gd name="connsiteX21" fmla="*/ 6174 w 10000"/>
                  <a:gd name="connsiteY21" fmla="*/ 771 h 10000"/>
                  <a:gd name="connsiteX22" fmla="*/ 2669 w 10000"/>
                  <a:gd name="connsiteY22" fmla="*/ 0 h 10000"/>
                  <a:gd name="connsiteX23" fmla="*/ 0 w 10000"/>
                  <a:gd name="connsiteY23" fmla="*/ 0 h 10000"/>
                  <a:gd name="connsiteX0" fmla="*/ 0 w 10000"/>
                  <a:gd name="connsiteY0" fmla="*/ 0 h 10000"/>
                  <a:gd name="connsiteX1" fmla="*/ 80 w 10000"/>
                  <a:gd name="connsiteY1" fmla="*/ 5039 h 10000"/>
                  <a:gd name="connsiteX2" fmla="*/ 130 w 10000"/>
                  <a:gd name="connsiteY2" fmla="*/ 9079 h 10000"/>
                  <a:gd name="connsiteX3" fmla="*/ 1435 w 10000"/>
                  <a:gd name="connsiteY3" fmla="*/ 9391 h 10000"/>
                  <a:gd name="connsiteX4" fmla="*/ 2034 w 10000"/>
                  <a:gd name="connsiteY4" fmla="*/ 9533 h 10000"/>
                  <a:gd name="connsiteX5" fmla="*/ 2748 w 10000"/>
                  <a:gd name="connsiteY5" fmla="*/ 9533 h 10000"/>
                  <a:gd name="connsiteX6" fmla="*/ 3668 w 10000"/>
                  <a:gd name="connsiteY6" fmla="*/ 9229 h 10000"/>
                  <a:gd name="connsiteX7" fmla="*/ 4341 w 10000"/>
                  <a:gd name="connsiteY7" fmla="*/ 9087 h 10000"/>
                  <a:gd name="connsiteX8" fmla="*/ 4940 w 10000"/>
                  <a:gd name="connsiteY8" fmla="*/ 9229 h 10000"/>
                  <a:gd name="connsiteX9" fmla="*/ 5497 w 10000"/>
                  <a:gd name="connsiteY9" fmla="*/ 9087 h 10000"/>
                  <a:gd name="connsiteX10" fmla="*/ 5938 w 10000"/>
                  <a:gd name="connsiteY10" fmla="*/ 9087 h 10000"/>
                  <a:gd name="connsiteX11" fmla="*/ 6889 w 10000"/>
                  <a:gd name="connsiteY11" fmla="*/ 9229 h 10000"/>
                  <a:gd name="connsiteX12" fmla="*/ 8045 w 10000"/>
                  <a:gd name="connsiteY12" fmla="*/ 9696 h 10000"/>
                  <a:gd name="connsiteX13" fmla="*/ 8881 w 10000"/>
                  <a:gd name="connsiteY13" fmla="*/ 9838 h 10000"/>
                  <a:gd name="connsiteX14" fmla="*/ 9443 w 10000"/>
                  <a:gd name="connsiteY14" fmla="*/ 10000 h 10000"/>
                  <a:gd name="connsiteX15" fmla="*/ 10000 w 10000"/>
                  <a:gd name="connsiteY15" fmla="*/ 9696 h 10000"/>
                  <a:gd name="connsiteX16" fmla="*/ 9758 w 10000"/>
                  <a:gd name="connsiteY16" fmla="*/ 8458 h 10000"/>
                  <a:gd name="connsiteX17" fmla="*/ 9522 w 10000"/>
                  <a:gd name="connsiteY17" fmla="*/ 7079 h 10000"/>
                  <a:gd name="connsiteX18" fmla="*/ 9322 w 10000"/>
                  <a:gd name="connsiteY18" fmla="*/ 5538 h 10000"/>
                  <a:gd name="connsiteX19" fmla="*/ 9122 w 10000"/>
                  <a:gd name="connsiteY19" fmla="*/ 3854 h 10000"/>
                  <a:gd name="connsiteX20" fmla="*/ 9002 w 10000"/>
                  <a:gd name="connsiteY20" fmla="*/ 2150 h 10000"/>
                  <a:gd name="connsiteX21" fmla="*/ 6174 w 10000"/>
                  <a:gd name="connsiteY21" fmla="*/ 771 h 10000"/>
                  <a:gd name="connsiteX22" fmla="*/ 2669 w 10000"/>
                  <a:gd name="connsiteY22" fmla="*/ 0 h 10000"/>
                  <a:gd name="connsiteX23" fmla="*/ 0 w 10000"/>
                  <a:gd name="connsiteY23" fmla="*/ 0 h 10000"/>
                  <a:gd name="connsiteX0" fmla="*/ 11 w 10011"/>
                  <a:gd name="connsiteY0" fmla="*/ 0 h 10000"/>
                  <a:gd name="connsiteX1" fmla="*/ 72 w 10011"/>
                  <a:gd name="connsiteY1" fmla="*/ 5113 h 10000"/>
                  <a:gd name="connsiteX2" fmla="*/ 141 w 10011"/>
                  <a:gd name="connsiteY2" fmla="*/ 9079 h 10000"/>
                  <a:gd name="connsiteX3" fmla="*/ 1446 w 10011"/>
                  <a:gd name="connsiteY3" fmla="*/ 9391 h 10000"/>
                  <a:gd name="connsiteX4" fmla="*/ 2045 w 10011"/>
                  <a:gd name="connsiteY4" fmla="*/ 9533 h 10000"/>
                  <a:gd name="connsiteX5" fmla="*/ 2759 w 10011"/>
                  <a:gd name="connsiteY5" fmla="*/ 9533 h 10000"/>
                  <a:gd name="connsiteX6" fmla="*/ 3679 w 10011"/>
                  <a:gd name="connsiteY6" fmla="*/ 9229 h 10000"/>
                  <a:gd name="connsiteX7" fmla="*/ 4352 w 10011"/>
                  <a:gd name="connsiteY7" fmla="*/ 9087 h 10000"/>
                  <a:gd name="connsiteX8" fmla="*/ 4951 w 10011"/>
                  <a:gd name="connsiteY8" fmla="*/ 9229 h 10000"/>
                  <a:gd name="connsiteX9" fmla="*/ 5508 w 10011"/>
                  <a:gd name="connsiteY9" fmla="*/ 9087 h 10000"/>
                  <a:gd name="connsiteX10" fmla="*/ 5949 w 10011"/>
                  <a:gd name="connsiteY10" fmla="*/ 9087 h 10000"/>
                  <a:gd name="connsiteX11" fmla="*/ 6900 w 10011"/>
                  <a:gd name="connsiteY11" fmla="*/ 9229 h 10000"/>
                  <a:gd name="connsiteX12" fmla="*/ 8056 w 10011"/>
                  <a:gd name="connsiteY12" fmla="*/ 9696 h 10000"/>
                  <a:gd name="connsiteX13" fmla="*/ 8892 w 10011"/>
                  <a:gd name="connsiteY13" fmla="*/ 9838 h 10000"/>
                  <a:gd name="connsiteX14" fmla="*/ 9454 w 10011"/>
                  <a:gd name="connsiteY14" fmla="*/ 10000 h 10000"/>
                  <a:gd name="connsiteX15" fmla="*/ 10011 w 10011"/>
                  <a:gd name="connsiteY15" fmla="*/ 9696 h 10000"/>
                  <a:gd name="connsiteX16" fmla="*/ 9769 w 10011"/>
                  <a:gd name="connsiteY16" fmla="*/ 8458 h 10000"/>
                  <a:gd name="connsiteX17" fmla="*/ 9533 w 10011"/>
                  <a:gd name="connsiteY17" fmla="*/ 7079 h 10000"/>
                  <a:gd name="connsiteX18" fmla="*/ 9333 w 10011"/>
                  <a:gd name="connsiteY18" fmla="*/ 5538 h 10000"/>
                  <a:gd name="connsiteX19" fmla="*/ 9133 w 10011"/>
                  <a:gd name="connsiteY19" fmla="*/ 3854 h 10000"/>
                  <a:gd name="connsiteX20" fmla="*/ 9013 w 10011"/>
                  <a:gd name="connsiteY20" fmla="*/ 2150 h 10000"/>
                  <a:gd name="connsiteX21" fmla="*/ 6185 w 10011"/>
                  <a:gd name="connsiteY21" fmla="*/ 771 h 10000"/>
                  <a:gd name="connsiteX22" fmla="*/ 2680 w 10011"/>
                  <a:gd name="connsiteY22" fmla="*/ 0 h 10000"/>
                  <a:gd name="connsiteX23" fmla="*/ 11 w 10011"/>
                  <a:gd name="connsiteY23" fmla="*/ 0 h 10000"/>
                  <a:gd name="connsiteX0" fmla="*/ 11 w 10011"/>
                  <a:gd name="connsiteY0" fmla="*/ 0 h 10000"/>
                  <a:gd name="connsiteX1" fmla="*/ 72 w 10011"/>
                  <a:gd name="connsiteY1" fmla="*/ 5113 h 10000"/>
                  <a:gd name="connsiteX2" fmla="*/ 141 w 10011"/>
                  <a:gd name="connsiteY2" fmla="*/ 9079 h 10000"/>
                  <a:gd name="connsiteX3" fmla="*/ 1446 w 10011"/>
                  <a:gd name="connsiteY3" fmla="*/ 9391 h 10000"/>
                  <a:gd name="connsiteX4" fmla="*/ 2045 w 10011"/>
                  <a:gd name="connsiteY4" fmla="*/ 9533 h 10000"/>
                  <a:gd name="connsiteX5" fmla="*/ 2759 w 10011"/>
                  <a:gd name="connsiteY5" fmla="*/ 9533 h 10000"/>
                  <a:gd name="connsiteX6" fmla="*/ 3679 w 10011"/>
                  <a:gd name="connsiteY6" fmla="*/ 9229 h 10000"/>
                  <a:gd name="connsiteX7" fmla="*/ 4352 w 10011"/>
                  <a:gd name="connsiteY7" fmla="*/ 9087 h 10000"/>
                  <a:gd name="connsiteX8" fmla="*/ 4951 w 10011"/>
                  <a:gd name="connsiteY8" fmla="*/ 9229 h 10000"/>
                  <a:gd name="connsiteX9" fmla="*/ 5508 w 10011"/>
                  <a:gd name="connsiteY9" fmla="*/ 9087 h 10000"/>
                  <a:gd name="connsiteX10" fmla="*/ 5949 w 10011"/>
                  <a:gd name="connsiteY10" fmla="*/ 9087 h 10000"/>
                  <a:gd name="connsiteX11" fmla="*/ 6900 w 10011"/>
                  <a:gd name="connsiteY11" fmla="*/ 9229 h 10000"/>
                  <a:gd name="connsiteX12" fmla="*/ 8056 w 10011"/>
                  <a:gd name="connsiteY12" fmla="*/ 9696 h 10000"/>
                  <a:gd name="connsiteX13" fmla="*/ 8892 w 10011"/>
                  <a:gd name="connsiteY13" fmla="*/ 9838 h 10000"/>
                  <a:gd name="connsiteX14" fmla="*/ 9454 w 10011"/>
                  <a:gd name="connsiteY14" fmla="*/ 10000 h 10000"/>
                  <a:gd name="connsiteX15" fmla="*/ 10011 w 10011"/>
                  <a:gd name="connsiteY15" fmla="*/ 9696 h 10000"/>
                  <a:gd name="connsiteX16" fmla="*/ 9769 w 10011"/>
                  <a:gd name="connsiteY16" fmla="*/ 8458 h 10000"/>
                  <a:gd name="connsiteX17" fmla="*/ 9533 w 10011"/>
                  <a:gd name="connsiteY17" fmla="*/ 7079 h 10000"/>
                  <a:gd name="connsiteX18" fmla="*/ 9333 w 10011"/>
                  <a:gd name="connsiteY18" fmla="*/ 5538 h 10000"/>
                  <a:gd name="connsiteX19" fmla="*/ 9133 w 10011"/>
                  <a:gd name="connsiteY19" fmla="*/ 3854 h 10000"/>
                  <a:gd name="connsiteX20" fmla="*/ 9013 w 10011"/>
                  <a:gd name="connsiteY20" fmla="*/ 2150 h 10000"/>
                  <a:gd name="connsiteX21" fmla="*/ 6185 w 10011"/>
                  <a:gd name="connsiteY21" fmla="*/ 771 h 10000"/>
                  <a:gd name="connsiteX22" fmla="*/ 2680 w 10011"/>
                  <a:gd name="connsiteY22" fmla="*/ 0 h 10000"/>
                  <a:gd name="connsiteX23" fmla="*/ 11 w 10011"/>
                  <a:gd name="connsiteY23" fmla="*/ 0 h 10000"/>
                  <a:gd name="connsiteX0" fmla="*/ 0 w 10000"/>
                  <a:gd name="connsiteY0" fmla="*/ 0 h 10000"/>
                  <a:gd name="connsiteX1" fmla="*/ 61 w 10000"/>
                  <a:gd name="connsiteY1" fmla="*/ 5113 h 10000"/>
                  <a:gd name="connsiteX2" fmla="*/ 130 w 10000"/>
                  <a:gd name="connsiteY2" fmla="*/ 9079 h 10000"/>
                  <a:gd name="connsiteX3" fmla="*/ 1435 w 10000"/>
                  <a:gd name="connsiteY3" fmla="*/ 9391 h 10000"/>
                  <a:gd name="connsiteX4" fmla="*/ 2034 w 10000"/>
                  <a:gd name="connsiteY4" fmla="*/ 9533 h 10000"/>
                  <a:gd name="connsiteX5" fmla="*/ 2748 w 10000"/>
                  <a:gd name="connsiteY5" fmla="*/ 9533 h 10000"/>
                  <a:gd name="connsiteX6" fmla="*/ 3668 w 10000"/>
                  <a:gd name="connsiteY6" fmla="*/ 9229 h 10000"/>
                  <a:gd name="connsiteX7" fmla="*/ 4341 w 10000"/>
                  <a:gd name="connsiteY7" fmla="*/ 9087 h 10000"/>
                  <a:gd name="connsiteX8" fmla="*/ 4940 w 10000"/>
                  <a:gd name="connsiteY8" fmla="*/ 9229 h 10000"/>
                  <a:gd name="connsiteX9" fmla="*/ 5497 w 10000"/>
                  <a:gd name="connsiteY9" fmla="*/ 9087 h 10000"/>
                  <a:gd name="connsiteX10" fmla="*/ 5938 w 10000"/>
                  <a:gd name="connsiteY10" fmla="*/ 9087 h 10000"/>
                  <a:gd name="connsiteX11" fmla="*/ 6889 w 10000"/>
                  <a:gd name="connsiteY11" fmla="*/ 9229 h 10000"/>
                  <a:gd name="connsiteX12" fmla="*/ 8045 w 10000"/>
                  <a:gd name="connsiteY12" fmla="*/ 9696 h 10000"/>
                  <a:gd name="connsiteX13" fmla="*/ 8881 w 10000"/>
                  <a:gd name="connsiteY13" fmla="*/ 9838 h 10000"/>
                  <a:gd name="connsiteX14" fmla="*/ 9443 w 10000"/>
                  <a:gd name="connsiteY14" fmla="*/ 10000 h 10000"/>
                  <a:gd name="connsiteX15" fmla="*/ 10000 w 10000"/>
                  <a:gd name="connsiteY15" fmla="*/ 9696 h 10000"/>
                  <a:gd name="connsiteX16" fmla="*/ 9758 w 10000"/>
                  <a:gd name="connsiteY16" fmla="*/ 8458 h 10000"/>
                  <a:gd name="connsiteX17" fmla="*/ 9522 w 10000"/>
                  <a:gd name="connsiteY17" fmla="*/ 7079 h 10000"/>
                  <a:gd name="connsiteX18" fmla="*/ 9322 w 10000"/>
                  <a:gd name="connsiteY18" fmla="*/ 5538 h 10000"/>
                  <a:gd name="connsiteX19" fmla="*/ 9122 w 10000"/>
                  <a:gd name="connsiteY19" fmla="*/ 3854 h 10000"/>
                  <a:gd name="connsiteX20" fmla="*/ 9002 w 10000"/>
                  <a:gd name="connsiteY20" fmla="*/ 2150 h 10000"/>
                  <a:gd name="connsiteX21" fmla="*/ 6174 w 10000"/>
                  <a:gd name="connsiteY21" fmla="*/ 771 h 10000"/>
                  <a:gd name="connsiteX22" fmla="*/ 2669 w 10000"/>
                  <a:gd name="connsiteY22" fmla="*/ 0 h 10000"/>
                  <a:gd name="connsiteX23" fmla="*/ 0 w 10000"/>
                  <a:gd name="connsiteY23" fmla="*/ 0 h 10000"/>
                  <a:gd name="connsiteX0" fmla="*/ 14 w 10014"/>
                  <a:gd name="connsiteY0" fmla="*/ 0 h 10000"/>
                  <a:gd name="connsiteX1" fmla="*/ 18 w 10014"/>
                  <a:gd name="connsiteY1" fmla="*/ 5261 h 10000"/>
                  <a:gd name="connsiteX2" fmla="*/ 144 w 10014"/>
                  <a:gd name="connsiteY2" fmla="*/ 9079 h 10000"/>
                  <a:gd name="connsiteX3" fmla="*/ 1449 w 10014"/>
                  <a:gd name="connsiteY3" fmla="*/ 9391 h 10000"/>
                  <a:gd name="connsiteX4" fmla="*/ 2048 w 10014"/>
                  <a:gd name="connsiteY4" fmla="*/ 9533 h 10000"/>
                  <a:gd name="connsiteX5" fmla="*/ 2762 w 10014"/>
                  <a:gd name="connsiteY5" fmla="*/ 9533 h 10000"/>
                  <a:gd name="connsiteX6" fmla="*/ 3682 w 10014"/>
                  <a:gd name="connsiteY6" fmla="*/ 9229 h 10000"/>
                  <a:gd name="connsiteX7" fmla="*/ 4355 w 10014"/>
                  <a:gd name="connsiteY7" fmla="*/ 9087 h 10000"/>
                  <a:gd name="connsiteX8" fmla="*/ 4954 w 10014"/>
                  <a:gd name="connsiteY8" fmla="*/ 9229 h 10000"/>
                  <a:gd name="connsiteX9" fmla="*/ 5511 w 10014"/>
                  <a:gd name="connsiteY9" fmla="*/ 9087 h 10000"/>
                  <a:gd name="connsiteX10" fmla="*/ 5952 w 10014"/>
                  <a:gd name="connsiteY10" fmla="*/ 9087 h 10000"/>
                  <a:gd name="connsiteX11" fmla="*/ 6903 w 10014"/>
                  <a:gd name="connsiteY11" fmla="*/ 9229 h 10000"/>
                  <a:gd name="connsiteX12" fmla="*/ 8059 w 10014"/>
                  <a:gd name="connsiteY12" fmla="*/ 9696 h 10000"/>
                  <a:gd name="connsiteX13" fmla="*/ 8895 w 10014"/>
                  <a:gd name="connsiteY13" fmla="*/ 9838 h 10000"/>
                  <a:gd name="connsiteX14" fmla="*/ 9457 w 10014"/>
                  <a:gd name="connsiteY14" fmla="*/ 10000 h 10000"/>
                  <a:gd name="connsiteX15" fmla="*/ 10014 w 10014"/>
                  <a:gd name="connsiteY15" fmla="*/ 9696 h 10000"/>
                  <a:gd name="connsiteX16" fmla="*/ 9772 w 10014"/>
                  <a:gd name="connsiteY16" fmla="*/ 8458 h 10000"/>
                  <a:gd name="connsiteX17" fmla="*/ 9536 w 10014"/>
                  <a:gd name="connsiteY17" fmla="*/ 7079 h 10000"/>
                  <a:gd name="connsiteX18" fmla="*/ 9336 w 10014"/>
                  <a:gd name="connsiteY18" fmla="*/ 5538 h 10000"/>
                  <a:gd name="connsiteX19" fmla="*/ 9136 w 10014"/>
                  <a:gd name="connsiteY19" fmla="*/ 3854 h 10000"/>
                  <a:gd name="connsiteX20" fmla="*/ 9016 w 10014"/>
                  <a:gd name="connsiteY20" fmla="*/ 2150 h 10000"/>
                  <a:gd name="connsiteX21" fmla="*/ 6188 w 10014"/>
                  <a:gd name="connsiteY21" fmla="*/ 771 h 10000"/>
                  <a:gd name="connsiteX22" fmla="*/ 2683 w 10014"/>
                  <a:gd name="connsiteY22" fmla="*/ 0 h 10000"/>
                  <a:gd name="connsiteX23" fmla="*/ 14 w 10014"/>
                  <a:gd name="connsiteY23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014" h="10000">
                    <a:moveTo>
                      <a:pt x="14" y="0"/>
                    </a:moveTo>
                    <a:cubicBezTo>
                      <a:pt x="100" y="1680"/>
                      <a:pt x="9" y="3655"/>
                      <a:pt x="18" y="5261"/>
                    </a:cubicBezTo>
                    <a:cubicBezTo>
                      <a:pt x="-6" y="7208"/>
                      <a:pt x="-37" y="8095"/>
                      <a:pt x="144" y="9079"/>
                    </a:cubicBezTo>
                    <a:lnTo>
                      <a:pt x="1449" y="9391"/>
                    </a:lnTo>
                    <a:lnTo>
                      <a:pt x="2048" y="9533"/>
                    </a:lnTo>
                    <a:lnTo>
                      <a:pt x="2762" y="9533"/>
                    </a:lnTo>
                    <a:lnTo>
                      <a:pt x="3682" y="9229"/>
                    </a:lnTo>
                    <a:lnTo>
                      <a:pt x="4355" y="9087"/>
                    </a:lnTo>
                    <a:lnTo>
                      <a:pt x="4954" y="9229"/>
                    </a:lnTo>
                    <a:lnTo>
                      <a:pt x="5511" y="9087"/>
                    </a:lnTo>
                    <a:lnTo>
                      <a:pt x="5952" y="9087"/>
                    </a:lnTo>
                    <a:lnTo>
                      <a:pt x="6903" y="9229"/>
                    </a:lnTo>
                    <a:lnTo>
                      <a:pt x="8059" y="9696"/>
                    </a:lnTo>
                    <a:lnTo>
                      <a:pt x="8895" y="9838"/>
                    </a:lnTo>
                    <a:lnTo>
                      <a:pt x="9457" y="10000"/>
                    </a:lnTo>
                    <a:lnTo>
                      <a:pt x="10014" y="9696"/>
                    </a:lnTo>
                    <a:cubicBezTo>
                      <a:pt x="9933" y="9283"/>
                      <a:pt x="9853" y="8871"/>
                      <a:pt x="9772" y="8458"/>
                    </a:cubicBezTo>
                    <a:cubicBezTo>
                      <a:pt x="9693" y="7998"/>
                      <a:pt x="9615" y="7539"/>
                      <a:pt x="9536" y="7079"/>
                    </a:cubicBezTo>
                    <a:cubicBezTo>
                      <a:pt x="9469" y="6565"/>
                      <a:pt x="9403" y="6052"/>
                      <a:pt x="9336" y="5538"/>
                    </a:cubicBezTo>
                    <a:cubicBezTo>
                      <a:pt x="9269" y="4977"/>
                      <a:pt x="9203" y="4415"/>
                      <a:pt x="9136" y="3854"/>
                    </a:cubicBezTo>
                    <a:lnTo>
                      <a:pt x="9016" y="2150"/>
                    </a:lnTo>
                    <a:lnTo>
                      <a:pt x="6188" y="771"/>
                    </a:lnTo>
                    <a:lnTo>
                      <a:pt x="2683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2">
                <a:extLst>
                  <a:ext uri="{FF2B5EF4-FFF2-40B4-BE49-F238E27FC236}">
                    <a16:creationId xmlns:a16="http://schemas.microsoft.com/office/drawing/2014/main" id="{D2FDCFBB-9394-2B10-AAF1-AF8BBC4F4B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3" y="1326"/>
                <a:ext cx="0" cy="1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3">
                <a:extLst>
                  <a:ext uri="{FF2B5EF4-FFF2-40B4-BE49-F238E27FC236}">
                    <a16:creationId xmlns:a16="http://schemas.microsoft.com/office/drawing/2014/main" id="{4C73DCD4-A80E-A384-D13F-AD4135733E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1" y="1319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4">
                <a:extLst>
                  <a:ext uri="{FF2B5EF4-FFF2-40B4-BE49-F238E27FC236}">
                    <a16:creationId xmlns:a16="http://schemas.microsoft.com/office/drawing/2014/main" id="{4954D52D-B655-CCEA-543C-F929E49241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42" y="1349"/>
                <a:ext cx="0" cy="16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Text Box 15">
                <a:extLst>
                  <a:ext uri="{FF2B5EF4-FFF2-40B4-BE49-F238E27FC236}">
                    <a16:creationId xmlns:a16="http://schemas.microsoft.com/office/drawing/2014/main" id="{BFFBEEDC-0465-AFE3-32C4-25DD56512E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45" y="1128"/>
                <a:ext cx="21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>
                    <a:latin typeface="Times New Roman" panose="02020603050405020304" pitchFamily="18" charset="0"/>
                  </a:rPr>
                  <a:t>R</a:t>
                </a:r>
              </a:p>
            </p:txBody>
          </p:sp>
          <p:sp>
            <p:nvSpPr>
              <p:cNvPr id="81" name="Text Box 16">
                <a:extLst>
                  <a:ext uri="{FF2B5EF4-FFF2-40B4-BE49-F238E27FC236}">
                    <a16:creationId xmlns:a16="http://schemas.microsoft.com/office/drawing/2014/main" id="{E33F21D4-A25B-5CAF-19E2-07717C1DF9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6" y="1606"/>
                <a:ext cx="1070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Alluvial Aquifer</a:t>
                </a:r>
              </a:p>
            </p:txBody>
          </p:sp>
          <p:sp>
            <p:nvSpPr>
              <p:cNvPr id="82" name="Freeform 20">
                <a:extLst>
                  <a:ext uri="{FF2B5EF4-FFF2-40B4-BE49-F238E27FC236}">
                    <a16:creationId xmlns:a16="http://schemas.microsoft.com/office/drawing/2014/main" id="{148D20A5-0D3A-B1DB-0AB9-B7AE126F20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0" y="1591"/>
                <a:ext cx="599" cy="486"/>
              </a:xfrm>
              <a:custGeom>
                <a:avLst/>
                <a:gdLst>
                  <a:gd name="T0" fmla="*/ 0 w 599"/>
                  <a:gd name="T1" fmla="*/ 0 h 486"/>
                  <a:gd name="T2" fmla="*/ 599 w 599"/>
                  <a:gd name="T3" fmla="*/ 0 h 486"/>
                  <a:gd name="T4" fmla="*/ 599 w 599"/>
                  <a:gd name="T5" fmla="*/ 486 h 486"/>
                  <a:gd name="T6" fmla="*/ 485 w 599"/>
                  <a:gd name="T7" fmla="*/ 470 h 486"/>
                  <a:gd name="T8" fmla="*/ 379 w 599"/>
                  <a:gd name="T9" fmla="*/ 440 h 486"/>
                  <a:gd name="T10" fmla="*/ 288 w 599"/>
                  <a:gd name="T11" fmla="*/ 425 h 486"/>
                  <a:gd name="T12" fmla="*/ 235 w 599"/>
                  <a:gd name="T13" fmla="*/ 410 h 486"/>
                  <a:gd name="T14" fmla="*/ 174 w 599"/>
                  <a:gd name="T15" fmla="*/ 372 h 486"/>
                  <a:gd name="T16" fmla="*/ 121 w 599"/>
                  <a:gd name="T17" fmla="*/ 304 h 486"/>
                  <a:gd name="T18" fmla="*/ 84 w 599"/>
                  <a:gd name="T19" fmla="*/ 228 h 486"/>
                  <a:gd name="T20" fmla="*/ 53 w 599"/>
                  <a:gd name="T21" fmla="*/ 167 h 486"/>
                  <a:gd name="T22" fmla="*/ 23 w 599"/>
                  <a:gd name="T23" fmla="*/ 99 h 486"/>
                  <a:gd name="T24" fmla="*/ 0 w 599"/>
                  <a:gd name="T25" fmla="*/ 0 h 48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99" h="486">
                    <a:moveTo>
                      <a:pt x="0" y="0"/>
                    </a:moveTo>
                    <a:lnTo>
                      <a:pt x="599" y="0"/>
                    </a:lnTo>
                    <a:lnTo>
                      <a:pt x="599" y="486"/>
                    </a:lnTo>
                    <a:lnTo>
                      <a:pt x="485" y="470"/>
                    </a:lnTo>
                    <a:lnTo>
                      <a:pt x="379" y="440"/>
                    </a:lnTo>
                    <a:lnTo>
                      <a:pt x="288" y="425"/>
                    </a:lnTo>
                    <a:lnTo>
                      <a:pt x="235" y="410"/>
                    </a:lnTo>
                    <a:lnTo>
                      <a:pt x="174" y="372"/>
                    </a:lnTo>
                    <a:lnTo>
                      <a:pt x="121" y="304"/>
                    </a:lnTo>
                    <a:lnTo>
                      <a:pt x="84" y="228"/>
                    </a:lnTo>
                    <a:lnTo>
                      <a:pt x="53" y="167"/>
                    </a:lnTo>
                    <a:lnTo>
                      <a:pt x="23" y="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FFFF"/>
              </a:solidFill>
              <a:ln w="9525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Text Box 17">
                <a:extLst>
                  <a:ext uri="{FF2B5EF4-FFF2-40B4-BE49-F238E27FC236}">
                    <a16:creationId xmlns:a16="http://schemas.microsoft.com/office/drawing/2014/main" id="{62729076-5C2A-F7A2-23FF-7E64E4D062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12" y="1649"/>
                <a:ext cx="431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Lake</a:t>
                </a:r>
              </a:p>
            </p:txBody>
          </p:sp>
          <p:sp>
            <p:nvSpPr>
              <p:cNvPr id="84" name="Text Box 26">
                <a:extLst>
                  <a:ext uri="{FF2B5EF4-FFF2-40B4-BE49-F238E27FC236}">
                    <a16:creationId xmlns:a16="http://schemas.microsoft.com/office/drawing/2014/main" id="{272C22CE-9FBF-5735-7A7C-48F3B93188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30" y="1347"/>
                <a:ext cx="767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600" dirty="0"/>
                  <a:t>Stage = H</a:t>
                </a:r>
                <a:r>
                  <a:rPr lang="en-US" altLang="en-US" sz="1600" baseline="-25000" dirty="0"/>
                  <a:t>L</a:t>
                </a:r>
              </a:p>
            </p:txBody>
          </p:sp>
        </p:grpSp>
        <p:grpSp>
          <p:nvGrpSpPr>
            <p:cNvPr id="66" name="Group 35">
              <a:extLst>
                <a:ext uri="{FF2B5EF4-FFF2-40B4-BE49-F238E27FC236}">
                  <a16:creationId xmlns:a16="http://schemas.microsoft.com/office/drawing/2014/main" id="{B297E999-9B6B-BA44-3D11-FDD02D65E8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" y="2233"/>
              <a:ext cx="2747" cy="369"/>
              <a:chOff x="123" y="2408"/>
              <a:chExt cx="2747" cy="369"/>
            </a:xfrm>
          </p:grpSpPr>
          <p:grpSp>
            <p:nvGrpSpPr>
              <p:cNvPr id="67" name="Group 25">
                <a:extLst>
                  <a:ext uri="{FF2B5EF4-FFF2-40B4-BE49-F238E27FC236}">
                    <a16:creationId xmlns:a16="http://schemas.microsoft.com/office/drawing/2014/main" id="{EBEBF66E-A1FB-50D1-86A2-A508AD9138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8" y="2408"/>
                <a:ext cx="2544" cy="124"/>
                <a:chOff x="387" y="2567"/>
                <a:chExt cx="2544" cy="124"/>
              </a:xfrm>
            </p:grpSpPr>
            <p:sp>
              <p:nvSpPr>
                <p:cNvPr id="70" name="Line 21">
                  <a:extLst>
                    <a:ext uri="{FF2B5EF4-FFF2-40B4-BE49-F238E27FC236}">
                      <a16:creationId xmlns:a16="http://schemas.microsoft.com/office/drawing/2014/main" id="{89D5938A-B82A-ECCE-4C8C-663D7B74E0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7" y="2637"/>
                  <a:ext cx="253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" name="Line 22">
                  <a:extLst>
                    <a:ext uri="{FF2B5EF4-FFF2-40B4-BE49-F238E27FC236}">
                      <a16:creationId xmlns:a16="http://schemas.microsoft.com/office/drawing/2014/main" id="{EA731289-6C45-D41D-0F89-25FA16412F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7" y="2569"/>
                  <a:ext cx="0" cy="1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Line 24">
                  <a:extLst>
                    <a:ext uri="{FF2B5EF4-FFF2-40B4-BE49-F238E27FC236}">
                      <a16:creationId xmlns:a16="http://schemas.microsoft.com/office/drawing/2014/main" id="{C7B5E62B-426B-4ACD-387B-3B41B61AEBF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31" y="2567"/>
                  <a:ext cx="0" cy="1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8" name="Text Box 33">
                <a:extLst>
                  <a:ext uri="{FF2B5EF4-FFF2-40B4-BE49-F238E27FC236}">
                    <a16:creationId xmlns:a16="http://schemas.microsoft.com/office/drawing/2014/main" id="{83FE0628-6D44-F76F-8085-5405865F98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3" y="2544"/>
                <a:ext cx="21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A</a:t>
                </a:r>
              </a:p>
            </p:txBody>
          </p:sp>
          <p:sp>
            <p:nvSpPr>
              <p:cNvPr id="69" name="Text Box 34">
                <a:extLst>
                  <a:ext uri="{FF2B5EF4-FFF2-40B4-BE49-F238E27FC236}">
                    <a16:creationId xmlns:a16="http://schemas.microsoft.com/office/drawing/2014/main" id="{1D8A3506-D952-E2A5-5161-D40BC38133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57" y="2522"/>
                <a:ext cx="21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B</a:t>
                </a:r>
              </a:p>
            </p:txBody>
          </p:sp>
        </p:grpSp>
      </p:grpSp>
      <p:grpSp>
        <p:nvGrpSpPr>
          <p:cNvPr id="85" name="Group 94">
            <a:extLst>
              <a:ext uri="{FF2B5EF4-FFF2-40B4-BE49-F238E27FC236}">
                <a16:creationId xmlns:a16="http://schemas.microsoft.com/office/drawing/2014/main" id="{3364B952-3CC9-E2B9-01AF-77A84B165329}"/>
              </a:ext>
            </a:extLst>
          </p:cNvPr>
          <p:cNvGrpSpPr>
            <a:grpSpLocks/>
          </p:cNvGrpSpPr>
          <p:nvPr/>
        </p:nvGrpSpPr>
        <p:grpSpPr bwMode="auto">
          <a:xfrm>
            <a:off x="6015107" y="1145071"/>
            <a:ext cx="4360863" cy="2708275"/>
            <a:chOff x="2900" y="690"/>
            <a:chExt cx="2747" cy="1706"/>
          </a:xfrm>
        </p:grpSpPr>
        <p:sp>
          <p:nvSpPr>
            <p:cNvPr id="86" name="Freeform 50" descr="Light upward diagonal">
              <a:extLst>
                <a:ext uri="{FF2B5EF4-FFF2-40B4-BE49-F238E27FC236}">
                  <a16:creationId xmlns:a16="http://schemas.microsoft.com/office/drawing/2014/main" id="{00436C50-7443-4BC5-8A9B-6ABAE14F2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9" y="698"/>
              <a:ext cx="1942" cy="1698"/>
            </a:xfrm>
            <a:custGeom>
              <a:avLst/>
              <a:gdLst>
                <a:gd name="T0" fmla="*/ 2024 w 2077"/>
                <a:gd name="T1" fmla="*/ 0 h 1698"/>
                <a:gd name="T2" fmla="*/ 1986 w 2077"/>
                <a:gd name="T3" fmla="*/ 83 h 1698"/>
                <a:gd name="T4" fmla="*/ 1940 w 2077"/>
                <a:gd name="T5" fmla="*/ 151 h 1698"/>
                <a:gd name="T6" fmla="*/ 1865 w 2077"/>
                <a:gd name="T7" fmla="*/ 227 h 1698"/>
                <a:gd name="T8" fmla="*/ 1759 w 2077"/>
                <a:gd name="T9" fmla="*/ 258 h 1698"/>
                <a:gd name="T10" fmla="*/ 1349 w 2077"/>
                <a:gd name="T11" fmla="*/ 258 h 1698"/>
                <a:gd name="T12" fmla="*/ 887 w 2077"/>
                <a:gd name="T13" fmla="*/ 288 h 1698"/>
                <a:gd name="T14" fmla="*/ 637 w 2077"/>
                <a:gd name="T15" fmla="*/ 303 h 1698"/>
                <a:gd name="T16" fmla="*/ 372 w 2077"/>
                <a:gd name="T17" fmla="*/ 341 h 1698"/>
                <a:gd name="T18" fmla="*/ 197 w 2077"/>
                <a:gd name="T19" fmla="*/ 356 h 1698"/>
                <a:gd name="T20" fmla="*/ 144 w 2077"/>
                <a:gd name="T21" fmla="*/ 424 h 1698"/>
                <a:gd name="T22" fmla="*/ 129 w 2077"/>
                <a:gd name="T23" fmla="*/ 508 h 1698"/>
                <a:gd name="T24" fmla="*/ 114 w 2077"/>
                <a:gd name="T25" fmla="*/ 871 h 1698"/>
                <a:gd name="T26" fmla="*/ 129 w 2077"/>
                <a:gd name="T27" fmla="*/ 1303 h 1698"/>
                <a:gd name="T28" fmla="*/ 175 w 2077"/>
                <a:gd name="T29" fmla="*/ 1379 h 1698"/>
                <a:gd name="T30" fmla="*/ 311 w 2077"/>
                <a:gd name="T31" fmla="*/ 1410 h 1698"/>
                <a:gd name="T32" fmla="*/ 599 w 2077"/>
                <a:gd name="T33" fmla="*/ 1447 h 1698"/>
                <a:gd name="T34" fmla="*/ 849 w 2077"/>
                <a:gd name="T35" fmla="*/ 1455 h 1698"/>
                <a:gd name="T36" fmla="*/ 1130 w 2077"/>
                <a:gd name="T37" fmla="*/ 1470 h 1698"/>
                <a:gd name="T38" fmla="*/ 1349 w 2077"/>
                <a:gd name="T39" fmla="*/ 1470 h 1698"/>
                <a:gd name="T40" fmla="*/ 1569 w 2077"/>
                <a:gd name="T41" fmla="*/ 1478 h 1698"/>
                <a:gd name="T42" fmla="*/ 1766 w 2077"/>
                <a:gd name="T43" fmla="*/ 1501 h 1698"/>
                <a:gd name="T44" fmla="*/ 1880 w 2077"/>
                <a:gd name="T45" fmla="*/ 1523 h 1698"/>
                <a:gd name="T46" fmla="*/ 1933 w 2077"/>
                <a:gd name="T47" fmla="*/ 1523 h 1698"/>
                <a:gd name="T48" fmla="*/ 2001 w 2077"/>
                <a:gd name="T49" fmla="*/ 1584 h 1698"/>
                <a:gd name="T50" fmla="*/ 2077 w 2077"/>
                <a:gd name="T51" fmla="*/ 1690 h 1698"/>
                <a:gd name="T52" fmla="*/ 1971 w 2077"/>
                <a:gd name="T53" fmla="*/ 1698 h 1698"/>
                <a:gd name="T54" fmla="*/ 1903 w 2077"/>
                <a:gd name="T55" fmla="*/ 1645 h 1698"/>
                <a:gd name="T56" fmla="*/ 1743 w 2077"/>
                <a:gd name="T57" fmla="*/ 1599 h 1698"/>
                <a:gd name="T58" fmla="*/ 1402 w 2077"/>
                <a:gd name="T59" fmla="*/ 1576 h 1698"/>
                <a:gd name="T60" fmla="*/ 766 w 2077"/>
                <a:gd name="T61" fmla="*/ 1569 h 1698"/>
                <a:gd name="T62" fmla="*/ 303 w 2077"/>
                <a:gd name="T63" fmla="*/ 1516 h 1698"/>
                <a:gd name="T64" fmla="*/ 99 w 2077"/>
                <a:gd name="T65" fmla="*/ 1470 h 1698"/>
                <a:gd name="T66" fmla="*/ 38 w 2077"/>
                <a:gd name="T67" fmla="*/ 1394 h 1698"/>
                <a:gd name="T68" fmla="*/ 0 w 2077"/>
                <a:gd name="T69" fmla="*/ 1303 h 1698"/>
                <a:gd name="T70" fmla="*/ 0 w 2077"/>
                <a:gd name="T71" fmla="*/ 1099 h 1698"/>
                <a:gd name="T72" fmla="*/ 0 w 2077"/>
                <a:gd name="T73" fmla="*/ 553 h 1698"/>
                <a:gd name="T74" fmla="*/ 15 w 2077"/>
                <a:gd name="T75" fmla="*/ 432 h 1698"/>
                <a:gd name="T76" fmla="*/ 46 w 2077"/>
                <a:gd name="T77" fmla="*/ 341 h 1698"/>
                <a:gd name="T78" fmla="*/ 106 w 2077"/>
                <a:gd name="T79" fmla="*/ 280 h 1698"/>
                <a:gd name="T80" fmla="*/ 220 w 2077"/>
                <a:gd name="T81" fmla="*/ 242 h 1698"/>
                <a:gd name="T82" fmla="*/ 394 w 2077"/>
                <a:gd name="T83" fmla="*/ 220 h 1698"/>
                <a:gd name="T84" fmla="*/ 735 w 2077"/>
                <a:gd name="T85" fmla="*/ 182 h 1698"/>
                <a:gd name="T86" fmla="*/ 1122 w 2077"/>
                <a:gd name="T87" fmla="*/ 174 h 1698"/>
                <a:gd name="T88" fmla="*/ 1372 w 2077"/>
                <a:gd name="T89" fmla="*/ 151 h 1698"/>
                <a:gd name="T90" fmla="*/ 1645 w 2077"/>
                <a:gd name="T91" fmla="*/ 136 h 1698"/>
                <a:gd name="T92" fmla="*/ 1804 w 2077"/>
                <a:gd name="T93" fmla="*/ 106 h 1698"/>
                <a:gd name="T94" fmla="*/ 1887 w 2077"/>
                <a:gd name="T95" fmla="*/ 45 h 1698"/>
                <a:gd name="T96" fmla="*/ 1910 w 2077"/>
                <a:gd name="T97" fmla="*/ 0 h 1698"/>
                <a:gd name="T98" fmla="*/ 2024 w 2077"/>
                <a:gd name="T99" fmla="*/ 0 h 169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077" h="1698">
                  <a:moveTo>
                    <a:pt x="2024" y="0"/>
                  </a:moveTo>
                  <a:lnTo>
                    <a:pt x="1986" y="83"/>
                  </a:lnTo>
                  <a:lnTo>
                    <a:pt x="1940" y="151"/>
                  </a:lnTo>
                  <a:lnTo>
                    <a:pt x="1865" y="227"/>
                  </a:lnTo>
                  <a:lnTo>
                    <a:pt x="1759" y="258"/>
                  </a:lnTo>
                  <a:lnTo>
                    <a:pt x="1349" y="258"/>
                  </a:lnTo>
                  <a:lnTo>
                    <a:pt x="887" y="288"/>
                  </a:lnTo>
                  <a:lnTo>
                    <a:pt x="637" y="303"/>
                  </a:lnTo>
                  <a:lnTo>
                    <a:pt x="372" y="341"/>
                  </a:lnTo>
                  <a:lnTo>
                    <a:pt x="197" y="356"/>
                  </a:lnTo>
                  <a:lnTo>
                    <a:pt x="144" y="424"/>
                  </a:lnTo>
                  <a:lnTo>
                    <a:pt x="129" y="508"/>
                  </a:lnTo>
                  <a:lnTo>
                    <a:pt x="114" y="871"/>
                  </a:lnTo>
                  <a:lnTo>
                    <a:pt x="129" y="1303"/>
                  </a:lnTo>
                  <a:lnTo>
                    <a:pt x="175" y="1379"/>
                  </a:lnTo>
                  <a:lnTo>
                    <a:pt x="311" y="1410"/>
                  </a:lnTo>
                  <a:lnTo>
                    <a:pt x="599" y="1447"/>
                  </a:lnTo>
                  <a:lnTo>
                    <a:pt x="849" y="1455"/>
                  </a:lnTo>
                  <a:lnTo>
                    <a:pt x="1130" y="1470"/>
                  </a:lnTo>
                  <a:lnTo>
                    <a:pt x="1349" y="1470"/>
                  </a:lnTo>
                  <a:lnTo>
                    <a:pt x="1569" y="1478"/>
                  </a:lnTo>
                  <a:lnTo>
                    <a:pt x="1766" y="1501"/>
                  </a:lnTo>
                  <a:lnTo>
                    <a:pt x="1880" y="1523"/>
                  </a:lnTo>
                  <a:lnTo>
                    <a:pt x="1933" y="1523"/>
                  </a:lnTo>
                  <a:lnTo>
                    <a:pt x="2001" y="1584"/>
                  </a:lnTo>
                  <a:lnTo>
                    <a:pt x="2077" y="1690"/>
                  </a:lnTo>
                  <a:lnTo>
                    <a:pt x="1971" y="1698"/>
                  </a:lnTo>
                  <a:lnTo>
                    <a:pt x="1903" y="1645"/>
                  </a:lnTo>
                  <a:lnTo>
                    <a:pt x="1743" y="1599"/>
                  </a:lnTo>
                  <a:lnTo>
                    <a:pt x="1402" y="1576"/>
                  </a:lnTo>
                  <a:lnTo>
                    <a:pt x="766" y="1569"/>
                  </a:lnTo>
                  <a:lnTo>
                    <a:pt x="303" y="1516"/>
                  </a:lnTo>
                  <a:lnTo>
                    <a:pt x="99" y="1470"/>
                  </a:lnTo>
                  <a:lnTo>
                    <a:pt x="38" y="1394"/>
                  </a:lnTo>
                  <a:lnTo>
                    <a:pt x="0" y="1303"/>
                  </a:lnTo>
                  <a:lnTo>
                    <a:pt x="0" y="1099"/>
                  </a:lnTo>
                  <a:lnTo>
                    <a:pt x="0" y="553"/>
                  </a:lnTo>
                  <a:lnTo>
                    <a:pt x="15" y="432"/>
                  </a:lnTo>
                  <a:lnTo>
                    <a:pt x="46" y="341"/>
                  </a:lnTo>
                  <a:lnTo>
                    <a:pt x="106" y="280"/>
                  </a:lnTo>
                  <a:lnTo>
                    <a:pt x="220" y="242"/>
                  </a:lnTo>
                  <a:lnTo>
                    <a:pt x="394" y="220"/>
                  </a:lnTo>
                  <a:lnTo>
                    <a:pt x="735" y="182"/>
                  </a:lnTo>
                  <a:lnTo>
                    <a:pt x="1122" y="174"/>
                  </a:lnTo>
                  <a:lnTo>
                    <a:pt x="1372" y="151"/>
                  </a:lnTo>
                  <a:lnTo>
                    <a:pt x="1645" y="136"/>
                  </a:lnTo>
                  <a:lnTo>
                    <a:pt x="1804" y="106"/>
                  </a:lnTo>
                  <a:lnTo>
                    <a:pt x="1887" y="45"/>
                  </a:lnTo>
                  <a:lnTo>
                    <a:pt x="1910" y="0"/>
                  </a:lnTo>
                  <a:lnTo>
                    <a:pt x="2024" y="0"/>
                  </a:lnTo>
                  <a:close/>
                </a:path>
              </a:pathLst>
            </a:custGeom>
            <a:pattFill prst="lt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47">
              <a:extLst>
                <a:ext uri="{FF2B5EF4-FFF2-40B4-BE49-F238E27FC236}">
                  <a16:creationId xmlns:a16="http://schemas.microsoft.com/office/drawing/2014/main" id="{4ED7420B-3E7C-CDDA-9302-E91F95D4D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9" y="849"/>
              <a:ext cx="1834" cy="1380"/>
            </a:xfrm>
            <a:custGeom>
              <a:avLst/>
              <a:gdLst>
                <a:gd name="T0" fmla="*/ 1834 w 1834"/>
                <a:gd name="T1" fmla="*/ 0 h 1380"/>
                <a:gd name="T2" fmla="*/ 1750 w 1834"/>
                <a:gd name="T3" fmla="*/ 76 h 1380"/>
                <a:gd name="T4" fmla="*/ 1629 w 1834"/>
                <a:gd name="T5" fmla="*/ 107 h 1380"/>
                <a:gd name="T6" fmla="*/ 1303 w 1834"/>
                <a:gd name="T7" fmla="*/ 107 h 1380"/>
                <a:gd name="T8" fmla="*/ 902 w 1834"/>
                <a:gd name="T9" fmla="*/ 129 h 1380"/>
                <a:gd name="T10" fmla="*/ 523 w 1834"/>
                <a:gd name="T11" fmla="*/ 152 h 1380"/>
                <a:gd name="T12" fmla="*/ 212 w 1834"/>
                <a:gd name="T13" fmla="*/ 190 h 1380"/>
                <a:gd name="T14" fmla="*/ 68 w 1834"/>
                <a:gd name="T15" fmla="*/ 205 h 1380"/>
                <a:gd name="T16" fmla="*/ 22 w 1834"/>
                <a:gd name="T17" fmla="*/ 273 h 1380"/>
                <a:gd name="T18" fmla="*/ 15 w 1834"/>
                <a:gd name="T19" fmla="*/ 410 h 1380"/>
                <a:gd name="T20" fmla="*/ 0 w 1834"/>
                <a:gd name="T21" fmla="*/ 789 h 1380"/>
                <a:gd name="T22" fmla="*/ 0 w 1834"/>
                <a:gd name="T23" fmla="*/ 1001 h 1380"/>
                <a:gd name="T24" fmla="*/ 15 w 1834"/>
                <a:gd name="T25" fmla="*/ 1137 h 1380"/>
                <a:gd name="T26" fmla="*/ 45 w 1834"/>
                <a:gd name="T27" fmla="*/ 1221 h 1380"/>
                <a:gd name="T28" fmla="*/ 151 w 1834"/>
                <a:gd name="T29" fmla="*/ 1259 h 1380"/>
                <a:gd name="T30" fmla="*/ 424 w 1834"/>
                <a:gd name="T31" fmla="*/ 1289 h 1380"/>
                <a:gd name="T32" fmla="*/ 689 w 1834"/>
                <a:gd name="T33" fmla="*/ 1312 h 1380"/>
                <a:gd name="T34" fmla="*/ 932 w 1834"/>
                <a:gd name="T35" fmla="*/ 1319 h 1380"/>
                <a:gd name="T36" fmla="*/ 1129 w 1834"/>
                <a:gd name="T37" fmla="*/ 1312 h 1380"/>
                <a:gd name="T38" fmla="*/ 1341 w 1834"/>
                <a:gd name="T39" fmla="*/ 1334 h 1380"/>
                <a:gd name="T40" fmla="*/ 1576 w 1834"/>
                <a:gd name="T41" fmla="*/ 1342 h 1380"/>
                <a:gd name="T42" fmla="*/ 1720 w 1834"/>
                <a:gd name="T43" fmla="*/ 1357 h 1380"/>
                <a:gd name="T44" fmla="*/ 1811 w 1834"/>
                <a:gd name="T45" fmla="*/ 1380 h 1380"/>
                <a:gd name="T46" fmla="*/ 1781 w 1834"/>
                <a:gd name="T47" fmla="*/ 1281 h 1380"/>
                <a:gd name="T48" fmla="*/ 1743 w 1834"/>
                <a:gd name="T49" fmla="*/ 1137 h 1380"/>
                <a:gd name="T50" fmla="*/ 1720 w 1834"/>
                <a:gd name="T51" fmla="*/ 948 h 1380"/>
                <a:gd name="T52" fmla="*/ 1720 w 1834"/>
                <a:gd name="T53" fmla="*/ 766 h 1380"/>
                <a:gd name="T54" fmla="*/ 1720 w 1834"/>
                <a:gd name="T55" fmla="*/ 569 h 1380"/>
                <a:gd name="T56" fmla="*/ 1743 w 1834"/>
                <a:gd name="T57" fmla="*/ 372 h 1380"/>
                <a:gd name="T58" fmla="*/ 1781 w 1834"/>
                <a:gd name="T59" fmla="*/ 160 h 1380"/>
                <a:gd name="T60" fmla="*/ 1834 w 1834"/>
                <a:gd name="T61" fmla="*/ 0 h 138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834" h="1380">
                  <a:moveTo>
                    <a:pt x="1834" y="0"/>
                  </a:moveTo>
                  <a:lnTo>
                    <a:pt x="1750" y="76"/>
                  </a:lnTo>
                  <a:lnTo>
                    <a:pt x="1629" y="107"/>
                  </a:lnTo>
                  <a:lnTo>
                    <a:pt x="1303" y="107"/>
                  </a:lnTo>
                  <a:lnTo>
                    <a:pt x="902" y="129"/>
                  </a:lnTo>
                  <a:lnTo>
                    <a:pt x="523" y="152"/>
                  </a:lnTo>
                  <a:lnTo>
                    <a:pt x="212" y="190"/>
                  </a:lnTo>
                  <a:lnTo>
                    <a:pt x="68" y="205"/>
                  </a:lnTo>
                  <a:lnTo>
                    <a:pt x="22" y="273"/>
                  </a:lnTo>
                  <a:lnTo>
                    <a:pt x="15" y="410"/>
                  </a:lnTo>
                  <a:lnTo>
                    <a:pt x="0" y="789"/>
                  </a:lnTo>
                  <a:lnTo>
                    <a:pt x="0" y="1001"/>
                  </a:lnTo>
                  <a:lnTo>
                    <a:pt x="15" y="1137"/>
                  </a:lnTo>
                  <a:lnTo>
                    <a:pt x="45" y="1221"/>
                  </a:lnTo>
                  <a:lnTo>
                    <a:pt x="151" y="1259"/>
                  </a:lnTo>
                  <a:lnTo>
                    <a:pt x="424" y="1289"/>
                  </a:lnTo>
                  <a:lnTo>
                    <a:pt x="689" y="1312"/>
                  </a:lnTo>
                  <a:lnTo>
                    <a:pt x="932" y="1319"/>
                  </a:lnTo>
                  <a:lnTo>
                    <a:pt x="1129" y="1312"/>
                  </a:lnTo>
                  <a:lnTo>
                    <a:pt x="1341" y="1334"/>
                  </a:lnTo>
                  <a:lnTo>
                    <a:pt x="1576" y="1342"/>
                  </a:lnTo>
                  <a:lnTo>
                    <a:pt x="1720" y="1357"/>
                  </a:lnTo>
                  <a:lnTo>
                    <a:pt x="1811" y="1380"/>
                  </a:lnTo>
                  <a:lnTo>
                    <a:pt x="1781" y="1281"/>
                  </a:lnTo>
                  <a:lnTo>
                    <a:pt x="1743" y="1137"/>
                  </a:lnTo>
                  <a:lnTo>
                    <a:pt x="1720" y="948"/>
                  </a:lnTo>
                  <a:lnTo>
                    <a:pt x="1720" y="766"/>
                  </a:lnTo>
                  <a:lnTo>
                    <a:pt x="1720" y="569"/>
                  </a:lnTo>
                  <a:lnTo>
                    <a:pt x="1743" y="372"/>
                  </a:lnTo>
                  <a:lnTo>
                    <a:pt x="1781" y="160"/>
                  </a:lnTo>
                  <a:lnTo>
                    <a:pt x="1834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8" name="Group 36">
              <a:extLst>
                <a:ext uri="{FF2B5EF4-FFF2-40B4-BE49-F238E27FC236}">
                  <a16:creationId xmlns:a16="http://schemas.microsoft.com/office/drawing/2014/main" id="{D94C3430-75E9-8E1D-7EA6-6963FE4C66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0" y="1503"/>
              <a:ext cx="2747" cy="369"/>
              <a:chOff x="123" y="2408"/>
              <a:chExt cx="2747" cy="369"/>
            </a:xfrm>
          </p:grpSpPr>
          <p:grpSp>
            <p:nvGrpSpPr>
              <p:cNvPr id="95" name="Group 37">
                <a:extLst>
                  <a:ext uri="{FF2B5EF4-FFF2-40B4-BE49-F238E27FC236}">
                    <a16:creationId xmlns:a16="http://schemas.microsoft.com/office/drawing/2014/main" id="{C0DD7416-2502-10DC-3F70-8B6BB06A4E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8" y="2408"/>
                <a:ext cx="2544" cy="124"/>
                <a:chOff x="387" y="2567"/>
                <a:chExt cx="2544" cy="124"/>
              </a:xfrm>
            </p:grpSpPr>
            <p:sp>
              <p:nvSpPr>
                <p:cNvPr id="98" name="Line 38">
                  <a:extLst>
                    <a:ext uri="{FF2B5EF4-FFF2-40B4-BE49-F238E27FC236}">
                      <a16:creationId xmlns:a16="http://schemas.microsoft.com/office/drawing/2014/main" id="{FC58224A-9A17-D284-4DF8-88A9127944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7" y="2637"/>
                  <a:ext cx="253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Line 39">
                  <a:extLst>
                    <a:ext uri="{FF2B5EF4-FFF2-40B4-BE49-F238E27FC236}">
                      <a16:creationId xmlns:a16="http://schemas.microsoft.com/office/drawing/2014/main" id="{DA94CD2C-83C4-981F-0E27-C509467C5F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7" y="2569"/>
                  <a:ext cx="0" cy="1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0" name="Line 40">
                  <a:extLst>
                    <a:ext uri="{FF2B5EF4-FFF2-40B4-BE49-F238E27FC236}">
                      <a16:creationId xmlns:a16="http://schemas.microsoft.com/office/drawing/2014/main" id="{DD61942F-F394-9310-3957-C936996E714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31" y="2567"/>
                  <a:ext cx="0" cy="1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6" name="Text Box 41">
                <a:extLst>
                  <a:ext uri="{FF2B5EF4-FFF2-40B4-BE49-F238E27FC236}">
                    <a16:creationId xmlns:a16="http://schemas.microsoft.com/office/drawing/2014/main" id="{3928A3AE-6C8B-E25C-4DA1-0DDD7F5E6AB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3" y="2544"/>
                <a:ext cx="21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A</a:t>
                </a:r>
              </a:p>
            </p:txBody>
          </p:sp>
          <p:sp>
            <p:nvSpPr>
              <p:cNvPr id="97" name="Text Box 42">
                <a:extLst>
                  <a:ext uri="{FF2B5EF4-FFF2-40B4-BE49-F238E27FC236}">
                    <a16:creationId xmlns:a16="http://schemas.microsoft.com/office/drawing/2014/main" id="{3444CD76-198B-888C-73A2-393FD05ED5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57" y="2522"/>
                <a:ext cx="21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B</a:t>
                </a:r>
              </a:p>
            </p:txBody>
          </p:sp>
        </p:grpSp>
        <p:sp>
          <p:nvSpPr>
            <p:cNvPr id="89" name="Freeform 51">
              <a:extLst>
                <a:ext uri="{FF2B5EF4-FFF2-40B4-BE49-F238E27FC236}">
                  <a16:creationId xmlns:a16="http://schemas.microsoft.com/office/drawing/2014/main" id="{8EBCC92A-8355-5060-920C-24D1AB8BC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2" y="690"/>
              <a:ext cx="83" cy="152"/>
            </a:xfrm>
            <a:custGeom>
              <a:avLst/>
              <a:gdLst>
                <a:gd name="T0" fmla="*/ 0 w 83"/>
                <a:gd name="T1" fmla="*/ 152 h 152"/>
                <a:gd name="T2" fmla="*/ 46 w 83"/>
                <a:gd name="T3" fmla="*/ 99 h 152"/>
                <a:gd name="T4" fmla="*/ 83 w 83"/>
                <a:gd name="T5" fmla="*/ 0 h 15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3" h="152">
                  <a:moveTo>
                    <a:pt x="0" y="152"/>
                  </a:moveTo>
                  <a:cubicBezTo>
                    <a:pt x="16" y="138"/>
                    <a:pt x="32" y="124"/>
                    <a:pt x="46" y="99"/>
                  </a:cubicBezTo>
                  <a:cubicBezTo>
                    <a:pt x="60" y="74"/>
                    <a:pt x="71" y="37"/>
                    <a:pt x="83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52">
              <a:extLst>
                <a:ext uri="{FF2B5EF4-FFF2-40B4-BE49-F238E27FC236}">
                  <a16:creationId xmlns:a16="http://schemas.microsoft.com/office/drawing/2014/main" id="{67C6E648-85DA-2E4D-17CF-7051E8D59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9" y="2221"/>
              <a:ext cx="152" cy="175"/>
            </a:xfrm>
            <a:custGeom>
              <a:avLst/>
              <a:gdLst>
                <a:gd name="T0" fmla="*/ 0 w 152"/>
                <a:gd name="T1" fmla="*/ 0 h 175"/>
                <a:gd name="T2" fmla="*/ 69 w 152"/>
                <a:gd name="T3" fmla="*/ 61 h 175"/>
                <a:gd name="T4" fmla="*/ 152 w 152"/>
                <a:gd name="T5" fmla="*/ 175 h 17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2" h="175">
                  <a:moveTo>
                    <a:pt x="0" y="0"/>
                  </a:moveTo>
                  <a:cubicBezTo>
                    <a:pt x="22" y="16"/>
                    <a:pt x="44" y="32"/>
                    <a:pt x="69" y="61"/>
                  </a:cubicBezTo>
                  <a:cubicBezTo>
                    <a:pt x="94" y="90"/>
                    <a:pt x="123" y="132"/>
                    <a:pt x="152" y="17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Text Box 53">
              <a:extLst>
                <a:ext uri="{FF2B5EF4-FFF2-40B4-BE49-F238E27FC236}">
                  <a16:creationId xmlns:a16="http://schemas.microsoft.com/office/drawing/2014/main" id="{D1B6B244-EC88-C575-883D-E87C1D87B4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56" y="1271"/>
              <a:ext cx="43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Lake</a:t>
              </a:r>
            </a:p>
          </p:txBody>
        </p:sp>
        <p:sp>
          <p:nvSpPr>
            <p:cNvPr id="92" name="Freeform 54">
              <a:extLst>
                <a:ext uri="{FF2B5EF4-FFF2-40B4-BE49-F238E27FC236}">
                  <a16:creationId xmlns:a16="http://schemas.microsoft.com/office/drawing/2014/main" id="{2B714530-558E-257C-ED83-ACB50AEAB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" y="1039"/>
              <a:ext cx="39" cy="1076"/>
            </a:xfrm>
            <a:custGeom>
              <a:avLst/>
              <a:gdLst>
                <a:gd name="T0" fmla="*/ 0 w 39"/>
                <a:gd name="T1" fmla="*/ 0 h 1076"/>
                <a:gd name="T2" fmla="*/ 15 w 39"/>
                <a:gd name="T3" fmla="*/ 174 h 1076"/>
                <a:gd name="T4" fmla="*/ 30 w 39"/>
                <a:gd name="T5" fmla="*/ 356 h 1076"/>
                <a:gd name="T6" fmla="*/ 38 w 39"/>
                <a:gd name="T7" fmla="*/ 530 h 1076"/>
                <a:gd name="T8" fmla="*/ 38 w 39"/>
                <a:gd name="T9" fmla="*/ 705 h 1076"/>
                <a:gd name="T10" fmla="*/ 30 w 39"/>
                <a:gd name="T11" fmla="*/ 909 h 1076"/>
                <a:gd name="T12" fmla="*/ 30 w 39"/>
                <a:gd name="T13" fmla="*/ 1076 h 107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" h="1076">
                  <a:moveTo>
                    <a:pt x="0" y="0"/>
                  </a:moveTo>
                  <a:cubicBezTo>
                    <a:pt x="5" y="57"/>
                    <a:pt x="10" y="115"/>
                    <a:pt x="15" y="174"/>
                  </a:cubicBezTo>
                  <a:cubicBezTo>
                    <a:pt x="20" y="233"/>
                    <a:pt x="26" y="297"/>
                    <a:pt x="30" y="356"/>
                  </a:cubicBezTo>
                  <a:cubicBezTo>
                    <a:pt x="34" y="415"/>
                    <a:pt x="37" y="472"/>
                    <a:pt x="38" y="530"/>
                  </a:cubicBezTo>
                  <a:cubicBezTo>
                    <a:pt x="39" y="588"/>
                    <a:pt x="39" y="642"/>
                    <a:pt x="38" y="705"/>
                  </a:cubicBezTo>
                  <a:cubicBezTo>
                    <a:pt x="37" y="768"/>
                    <a:pt x="31" y="847"/>
                    <a:pt x="30" y="909"/>
                  </a:cubicBezTo>
                  <a:cubicBezTo>
                    <a:pt x="29" y="971"/>
                    <a:pt x="29" y="1023"/>
                    <a:pt x="30" y="1076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55">
              <a:extLst>
                <a:ext uri="{FF2B5EF4-FFF2-40B4-BE49-F238E27FC236}">
                  <a16:creationId xmlns:a16="http://schemas.microsoft.com/office/drawing/2014/main" id="{76FB0410-A701-96DB-4ADB-42D8F6B22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5" y="978"/>
              <a:ext cx="46" cy="1183"/>
            </a:xfrm>
            <a:custGeom>
              <a:avLst/>
              <a:gdLst>
                <a:gd name="T0" fmla="*/ 0 w 46"/>
                <a:gd name="T1" fmla="*/ 0 h 1183"/>
                <a:gd name="T2" fmla="*/ 15 w 46"/>
                <a:gd name="T3" fmla="*/ 106 h 1183"/>
                <a:gd name="T4" fmla="*/ 22 w 46"/>
                <a:gd name="T5" fmla="*/ 243 h 1183"/>
                <a:gd name="T6" fmla="*/ 38 w 46"/>
                <a:gd name="T7" fmla="*/ 440 h 1183"/>
                <a:gd name="T8" fmla="*/ 38 w 46"/>
                <a:gd name="T9" fmla="*/ 584 h 1183"/>
                <a:gd name="T10" fmla="*/ 45 w 46"/>
                <a:gd name="T11" fmla="*/ 713 h 1183"/>
                <a:gd name="T12" fmla="*/ 45 w 46"/>
                <a:gd name="T13" fmla="*/ 857 h 1183"/>
                <a:gd name="T14" fmla="*/ 38 w 46"/>
                <a:gd name="T15" fmla="*/ 1031 h 1183"/>
                <a:gd name="T16" fmla="*/ 45 w 46"/>
                <a:gd name="T17" fmla="*/ 1183 h 118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6" h="1183">
                  <a:moveTo>
                    <a:pt x="0" y="0"/>
                  </a:moveTo>
                  <a:cubicBezTo>
                    <a:pt x="5" y="33"/>
                    <a:pt x="11" y="66"/>
                    <a:pt x="15" y="106"/>
                  </a:cubicBezTo>
                  <a:cubicBezTo>
                    <a:pt x="19" y="146"/>
                    <a:pt x="18" y="187"/>
                    <a:pt x="22" y="243"/>
                  </a:cubicBezTo>
                  <a:cubicBezTo>
                    <a:pt x="26" y="299"/>
                    <a:pt x="35" y="383"/>
                    <a:pt x="38" y="440"/>
                  </a:cubicBezTo>
                  <a:cubicBezTo>
                    <a:pt x="41" y="497"/>
                    <a:pt x="37" y="539"/>
                    <a:pt x="38" y="584"/>
                  </a:cubicBezTo>
                  <a:cubicBezTo>
                    <a:pt x="39" y="629"/>
                    <a:pt x="44" y="668"/>
                    <a:pt x="45" y="713"/>
                  </a:cubicBezTo>
                  <a:cubicBezTo>
                    <a:pt x="46" y="758"/>
                    <a:pt x="46" y="804"/>
                    <a:pt x="45" y="857"/>
                  </a:cubicBezTo>
                  <a:cubicBezTo>
                    <a:pt x="44" y="910"/>
                    <a:pt x="38" y="977"/>
                    <a:pt x="38" y="1031"/>
                  </a:cubicBezTo>
                  <a:cubicBezTo>
                    <a:pt x="38" y="1085"/>
                    <a:pt x="41" y="1134"/>
                    <a:pt x="45" y="1183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56">
              <a:extLst>
                <a:ext uri="{FF2B5EF4-FFF2-40B4-BE49-F238E27FC236}">
                  <a16:creationId xmlns:a16="http://schemas.microsoft.com/office/drawing/2014/main" id="{466B81A6-07BB-AAEF-9C21-50E97DCD0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5" y="956"/>
              <a:ext cx="9" cy="1220"/>
            </a:xfrm>
            <a:custGeom>
              <a:avLst/>
              <a:gdLst>
                <a:gd name="T0" fmla="*/ 0 w 9"/>
                <a:gd name="T1" fmla="*/ 0 h 1220"/>
                <a:gd name="T2" fmla="*/ 8 w 9"/>
                <a:gd name="T3" fmla="*/ 242 h 1220"/>
                <a:gd name="T4" fmla="*/ 8 w 9"/>
                <a:gd name="T5" fmla="*/ 530 h 1220"/>
                <a:gd name="T6" fmla="*/ 8 w 9"/>
                <a:gd name="T7" fmla="*/ 651 h 1220"/>
                <a:gd name="T8" fmla="*/ 8 w 9"/>
                <a:gd name="T9" fmla="*/ 879 h 1220"/>
                <a:gd name="T10" fmla="*/ 0 w 9"/>
                <a:gd name="T11" fmla="*/ 1114 h 1220"/>
                <a:gd name="T12" fmla="*/ 8 w 9"/>
                <a:gd name="T13" fmla="*/ 1220 h 12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" h="1220">
                  <a:moveTo>
                    <a:pt x="0" y="0"/>
                  </a:moveTo>
                  <a:cubicBezTo>
                    <a:pt x="3" y="77"/>
                    <a:pt x="7" y="154"/>
                    <a:pt x="8" y="242"/>
                  </a:cubicBezTo>
                  <a:cubicBezTo>
                    <a:pt x="9" y="330"/>
                    <a:pt x="8" y="462"/>
                    <a:pt x="8" y="530"/>
                  </a:cubicBezTo>
                  <a:cubicBezTo>
                    <a:pt x="8" y="598"/>
                    <a:pt x="8" y="593"/>
                    <a:pt x="8" y="651"/>
                  </a:cubicBezTo>
                  <a:cubicBezTo>
                    <a:pt x="8" y="709"/>
                    <a:pt x="9" y="802"/>
                    <a:pt x="8" y="879"/>
                  </a:cubicBezTo>
                  <a:cubicBezTo>
                    <a:pt x="7" y="956"/>
                    <a:pt x="0" y="1057"/>
                    <a:pt x="0" y="1114"/>
                  </a:cubicBezTo>
                  <a:cubicBezTo>
                    <a:pt x="0" y="1171"/>
                    <a:pt x="4" y="1195"/>
                    <a:pt x="8" y="122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1" name="Group 95">
            <a:extLst>
              <a:ext uri="{FF2B5EF4-FFF2-40B4-BE49-F238E27FC236}">
                <a16:creationId xmlns:a16="http://schemas.microsoft.com/office/drawing/2014/main" id="{91406BCD-03E1-D112-3D55-82230FDD857D}"/>
              </a:ext>
            </a:extLst>
          </p:cNvPr>
          <p:cNvGrpSpPr>
            <a:grpSpLocks/>
          </p:cNvGrpSpPr>
          <p:nvPr/>
        </p:nvGrpSpPr>
        <p:grpSpPr bwMode="auto">
          <a:xfrm>
            <a:off x="6605657" y="4393096"/>
            <a:ext cx="3446463" cy="2141538"/>
            <a:chOff x="3272" y="2736"/>
            <a:chExt cx="2171" cy="1349"/>
          </a:xfrm>
        </p:grpSpPr>
        <p:sp>
          <p:nvSpPr>
            <p:cNvPr id="102" name="Freeform 88" descr="Light upward diagonal">
              <a:extLst>
                <a:ext uri="{FF2B5EF4-FFF2-40B4-BE49-F238E27FC236}">
                  <a16:creationId xmlns:a16="http://schemas.microsoft.com/office/drawing/2014/main" id="{78D47D1A-3A50-B121-BEBD-2064945D3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2" y="2736"/>
              <a:ext cx="1745" cy="1349"/>
            </a:xfrm>
            <a:custGeom>
              <a:avLst/>
              <a:gdLst>
                <a:gd name="T0" fmla="*/ 1812 w 1819"/>
                <a:gd name="T1" fmla="*/ 53 h 1349"/>
                <a:gd name="T2" fmla="*/ 1812 w 1819"/>
                <a:gd name="T3" fmla="*/ 0 h 1349"/>
                <a:gd name="T4" fmla="*/ 0 w 1819"/>
                <a:gd name="T5" fmla="*/ 0 h 1349"/>
                <a:gd name="T6" fmla="*/ 0 w 1819"/>
                <a:gd name="T7" fmla="*/ 1349 h 1349"/>
                <a:gd name="T8" fmla="*/ 1819 w 1819"/>
                <a:gd name="T9" fmla="*/ 1349 h 1349"/>
                <a:gd name="T10" fmla="*/ 1819 w 1819"/>
                <a:gd name="T11" fmla="*/ 1273 h 1349"/>
                <a:gd name="T12" fmla="*/ 1509 w 1819"/>
                <a:gd name="T13" fmla="*/ 644 h 1349"/>
                <a:gd name="T14" fmla="*/ 1812 w 1819"/>
                <a:gd name="T15" fmla="*/ 53 h 134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819" h="1349">
                  <a:moveTo>
                    <a:pt x="1812" y="53"/>
                  </a:moveTo>
                  <a:lnTo>
                    <a:pt x="1812" y="0"/>
                  </a:lnTo>
                  <a:lnTo>
                    <a:pt x="0" y="0"/>
                  </a:lnTo>
                  <a:lnTo>
                    <a:pt x="0" y="1349"/>
                  </a:lnTo>
                  <a:lnTo>
                    <a:pt x="1819" y="1349"/>
                  </a:lnTo>
                  <a:lnTo>
                    <a:pt x="1819" y="1273"/>
                  </a:lnTo>
                  <a:lnTo>
                    <a:pt x="1509" y="644"/>
                  </a:lnTo>
                  <a:lnTo>
                    <a:pt x="1812" y="53"/>
                  </a:lnTo>
                  <a:close/>
                </a:path>
              </a:pathLst>
            </a:custGeom>
            <a:pattFill prst="lt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Rectangle 59">
              <a:extLst>
                <a:ext uri="{FF2B5EF4-FFF2-40B4-BE49-F238E27FC236}">
                  <a16:creationId xmlns:a16="http://schemas.microsoft.com/office/drawing/2014/main" id="{8F503E68-553E-1207-CBCA-7E7E2FD167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4" y="2796"/>
              <a:ext cx="1736" cy="123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 sz="1800"/>
            </a:p>
          </p:txBody>
        </p:sp>
        <p:sp>
          <p:nvSpPr>
            <p:cNvPr id="104" name="Line 74">
              <a:extLst>
                <a:ext uri="{FF2B5EF4-FFF2-40B4-BE49-F238E27FC236}">
                  <a16:creationId xmlns:a16="http://schemas.microsoft.com/office/drawing/2014/main" id="{DD951EB5-8A67-CC55-FD4F-D534709ACA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5" y="2797"/>
              <a:ext cx="0" cy="12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Line 75">
              <a:extLst>
                <a:ext uri="{FF2B5EF4-FFF2-40B4-BE49-F238E27FC236}">
                  <a16:creationId xmlns:a16="http://schemas.microsoft.com/office/drawing/2014/main" id="{3DD8F7DD-5D74-19C4-75F5-890E39F443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1" y="2789"/>
              <a:ext cx="0" cy="12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Line 76">
              <a:extLst>
                <a:ext uri="{FF2B5EF4-FFF2-40B4-BE49-F238E27FC236}">
                  <a16:creationId xmlns:a16="http://schemas.microsoft.com/office/drawing/2014/main" id="{AA6E0A50-C27E-7068-816F-80BB93E937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76" y="2797"/>
              <a:ext cx="0" cy="12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Text Box 81">
              <a:extLst>
                <a:ext uri="{FF2B5EF4-FFF2-40B4-BE49-F238E27FC236}">
                  <a16:creationId xmlns:a16="http://schemas.microsoft.com/office/drawing/2014/main" id="{42B6C2DE-EEBC-5D87-1E2A-B75339B442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12" y="3272"/>
              <a:ext cx="43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Lake</a:t>
              </a:r>
            </a:p>
          </p:txBody>
        </p:sp>
        <p:sp>
          <p:nvSpPr>
            <p:cNvPr id="108" name="Line 82">
              <a:extLst>
                <a:ext uri="{FF2B5EF4-FFF2-40B4-BE49-F238E27FC236}">
                  <a16:creationId xmlns:a16="http://schemas.microsoft.com/office/drawing/2014/main" id="{944EBA8E-C039-221C-5B47-8D46C85373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1" y="3373"/>
              <a:ext cx="89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9" name="Group 92">
            <a:extLst>
              <a:ext uri="{FF2B5EF4-FFF2-40B4-BE49-F238E27FC236}">
                <a16:creationId xmlns:a16="http://schemas.microsoft.com/office/drawing/2014/main" id="{A088D8A5-2622-E18D-8230-11967C6EAFF1}"/>
              </a:ext>
            </a:extLst>
          </p:cNvPr>
          <p:cNvGrpSpPr>
            <a:grpSpLocks/>
          </p:cNvGrpSpPr>
          <p:nvPr/>
        </p:nvGrpSpPr>
        <p:grpSpPr bwMode="auto">
          <a:xfrm>
            <a:off x="1825695" y="4691546"/>
            <a:ext cx="3725862" cy="1982788"/>
            <a:chOff x="261" y="2924"/>
            <a:chExt cx="2347" cy="1249"/>
          </a:xfrm>
        </p:grpSpPr>
        <p:sp>
          <p:nvSpPr>
            <p:cNvPr id="110" name="Freeform 67" descr="Light upward diagonal">
              <a:extLst>
                <a:ext uri="{FF2B5EF4-FFF2-40B4-BE49-F238E27FC236}">
                  <a16:creationId xmlns:a16="http://schemas.microsoft.com/office/drawing/2014/main" id="{4C72E055-8352-BF28-A8EA-B1EB32808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" y="3303"/>
              <a:ext cx="1735" cy="509"/>
            </a:xfrm>
            <a:custGeom>
              <a:avLst/>
              <a:gdLst>
                <a:gd name="T0" fmla="*/ 153 w 1857"/>
                <a:gd name="T1" fmla="*/ 53 h 530"/>
                <a:gd name="T2" fmla="*/ 58 w 1857"/>
                <a:gd name="T3" fmla="*/ 0 h 530"/>
                <a:gd name="T4" fmla="*/ 0 w 1857"/>
                <a:gd name="T5" fmla="*/ 0 h 530"/>
                <a:gd name="T6" fmla="*/ 0 w 1857"/>
                <a:gd name="T7" fmla="*/ 530 h 530"/>
                <a:gd name="T8" fmla="*/ 1788 w 1857"/>
                <a:gd name="T9" fmla="*/ 530 h 530"/>
                <a:gd name="T10" fmla="*/ 1788 w 1857"/>
                <a:gd name="T11" fmla="*/ 83 h 530"/>
                <a:gd name="T12" fmla="*/ 1715 w 1857"/>
                <a:gd name="T13" fmla="*/ 83 h 530"/>
                <a:gd name="T14" fmla="*/ 868 w 1857"/>
                <a:gd name="T15" fmla="*/ 326 h 530"/>
                <a:gd name="T16" fmla="*/ 153 w 1857"/>
                <a:gd name="T17" fmla="*/ 53 h 5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57" h="530">
                  <a:moveTo>
                    <a:pt x="159" y="53"/>
                  </a:moveTo>
                  <a:lnTo>
                    <a:pt x="60" y="0"/>
                  </a:lnTo>
                  <a:lnTo>
                    <a:pt x="0" y="0"/>
                  </a:lnTo>
                  <a:lnTo>
                    <a:pt x="0" y="530"/>
                  </a:lnTo>
                  <a:lnTo>
                    <a:pt x="1857" y="530"/>
                  </a:lnTo>
                  <a:lnTo>
                    <a:pt x="1857" y="83"/>
                  </a:lnTo>
                  <a:lnTo>
                    <a:pt x="1781" y="83"/>
                  </a:lnTo>
                  <a:lnTo>
                    <a:pt x="902" y="326"/>
                  </a:lnTo>
                  <a:lnTo>
                    <a:pt x="159" y="53"/>
                  </a:lnTo>
                  <a:close/>
                </a:path>
              </a:pathLst>
            </a:custGeom>
            <a:pattFill prst="lt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65">
              <a:extLst>
                <a:ext uri="{FF2B5EF4-FFF2-40B4-BE49-F238E27FC236}">
                  <a16:creationId xmlns:a16="http://schemas.microsoft.com/office/drawing/2014/main" id="{BB888931-E2BB-2EE7-C480-6707B8536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" y="3289"/>
              <a:ext cx="1728" cy="462"/>
            </a:xfrm>
            <a:custGeom>
              <a:avLst/>
              <a:gdLst>
                <a:gd name="T0" fmla="*/ 0 w 1728"/>
                <a:gd name="T1" fmla="*/ 0 h 462"/>
                <a:gd name="T2" fmla="*/ 0 w 1728"/>
                <a:gd name="T3" fmla="*/ 462 h 462"/>
                <a:gd name="T4" fmla="*/ 1728 w 1728"/>
                <a:gd name="T5" fmla="*/ 462 h 462"/>
                <a:gd name="T6" fmla="*/ 1728 w 1728"/>
                <a:gd name="T7" fmla="*/ 91 h 462"/>
                <a:gd name="T8" fmla="*/ 0 w 1728"/>
                <a:gd name="T9" fmla="*/ 0 h 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28" h="462">
                  <a:moveTo>
                    <a:pt x="0" y="0"/>
                  </a:moveTo>
                  <a:lnTo>
                    <a:pt x="0" y="462"/>
                  </a:lnTo>
                  <a:lnTo>
                    <a:pt x="1728" y="462"/>
                  </a:lnTo>
                  <a:lnTo>
                    <a:pt x="1728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Text Box 68">
              <a:extLst>
                <a:ext uri="{FF2B5EF4-FFF2-40B4-BE49-F238E27FC236}">
                  <a16:creationId xmlns:a16="http://schemas.microsoft.com/office/drawing/2014/main" id="{30F3BD0F-170E-9AF7-117F-6349FC6F97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" y="3393"/>
              <a:ext cx="139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1-D Horizontal Flow</a:t>
              </a:r>
            </a:p>
          </p:txBody>
        </p:sp>
        <p:sp>
          <p:nvSpPr>
            <p:cNvPr id="113" name="Line 69">
              <a:extLst>
                <a:ext uri="{FF2B5EF4-FFF2-40B4-BE49-F238E27FC236}">
                  <a16:creationId xmlns:a16="http://schemas.microsoft.com/office/drawing/2014/main" id="{7F712854-B51F-44BD-CCB7-0B3C89B8DD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9" y="3638"/>
              <a:ext cx="5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Line 70">
              <a:extLst>
                <a:ext uri="{FF2B5EF4-FFF2-40B4-BE49-F238E27FC236}">
                  <a16:creationId xmlns:a16="http://schemas.microsoft.com/office/drawing/2014/main" id="{11FEC0E2-A538-B1D5-451A-5A70CF973F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4" y="3145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Line 71">
              <a:extLst>
                <a:ext uri="{FF2B5EF4-FFF2-40B4-BE49-F238E27FC236}">
                  <a16:creationId xmlns:a16="http://schemas.microsoft.com/office/drawing/2014/main" id="{D3B10F8B-CF4F-457C-B442-CC657ED417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8" y="3128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Line 72">
              <a:extLst>
                <a:ext uri="{FF2B5EF4-FFF2-40B4-BE49-F238E27FC236}">
                  <a16:creationId xmlns:a16="http://schemas.microsoft.com/office/drawing/2014/main" id="{0FFF8DCE-421C-477E-7847-53FA803C31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9" y="3171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Text Box 73">
              <a:extLst>
                <a:ext uri="{FF2B5EF4-FFF2-40B4-BE49-F238E27FC236}">
                  <a16:creationId xmlns:a16="http://schemas.microsoft.com/office/drawing/2014/main" id="{9E54F2E1-622A-D650-3202-6950341039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7" y="2924"/>
              <a:ext cx="21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118" name="Text Box 79">
              <a:extLst>
                <a:ext uri="{FF2B5EF4-FFF2-40B4-BE49-F238E27FC236}">
                  <a16:creationId xmlns:a16="http://schemas.microsoft.com/office/drawing/2014/main" id="{93C2789C-58C5-F1DB-A0AB-8AF4347C31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7" y="3431"/>
              <a:ext cx="43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Lake</a:t>
              </a:r>
            </a:p>
          </p:txBody>
        </p:sp>
        <p:sp>
          <p:nvSpPr>
            <p:cNvPr id="119" name="Line 83">
              <a:extLst>
                <a:ext uri="{FF2B5EF4-FFF2-40B4-BE49-F238E27FC236}">
                  <a16:creationId xmlns:a16="http://schemas.microsoft.com/office/drawing/2014/main" id="{3EDADB08-FA9E-202D-B7B7-71279B77AD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" y="3911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Line 84">
              <a:extLst>
                <a:ext uri="{FF2B5EF4-FFF2-40B4-BE49-F238E27FC236}">
                  <a16:creationId xmlns:a16="http://schemas.microsoft.com/office/drawing/2014/main" id="{FAE1B83C-5406-6C96-CC0D-119CB787BB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3" y="3858"/>
              <a:ext cx="0" cy="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Line 85">
              <a:extLst>
                <a:ext uri="{FF2B5EF4-FFF2-40B4-BE49-F238E27FC236}">
                  <a16:creationId xmlns:a16="http://schemas.microsoft.com/office/drawing/2014/main" id="{E47D5B1A-676F-3179-A01E-AA7D0429CD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" y="3858"/>
              <a:ext cx="0" cy="1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Text Box 86">
              <a:extLst>
                <a:ext uri="{FF2B5EF4-FFF2-40B4-BE49-F238E27FC236}">
                  <a16:creationId xmlns:a16="http://schemas.microsoft.com/office/drawing/2014/main" id="{BDC30E83-F1BE-6B1F-F7E2-992FA2A58E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" y="3940"/>
              <a:ext cx="4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x = 0</a:t>
              </a:r>
            </a:p>
          </p:txBody>
        </p:sp>
        <p:sp>
          <p:nvSpPr>
            <p:cNvPr id="123" name="Text Box 87">
              <a:extLst>
                <a:ext uri="{FF2B5EF4-FFF2-40B4-BE49-F238E27FC236}">
                  <a16:creationId xmlns:a16="http://schemas.microsoft.com/office/drawing/2014/main" id="{26B7448C-5289-32B9-FEB2-4A8F579BBC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8" y="3925"/>
              <a:ext cx="43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x = L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433DD9D-1144-2B8D-791F-F0558FFA074B}"/>
              </a:ext>
            </a:extLst>
          </p:cNvPr>
          <p:cNvSpPr txBox="1"/>
          <p:nvPr/>
        </p:nvSpPr>
        <p:spPr>
          <a:xfrm>
            <a:off x="1509715" y="5272056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1800"/>
              <a:t>Lake</a:t>
            </a:r>
          </a:p>
        </p:txBody>
      </p:sp>
      <p:sp>
        <p:nvSpPr>
          <p:cNvPr id="6" name="Text Box 17">
            <a:extLst>
              <a:ext uri="{FF2B5EF4-FFF2-40B4-BE49-F238E27FC236}">
                <a16:creationId xmlns:a16="http://schemas.microsoft.com/office/drawing/2014/main" id="{499DA386-C6D8-D47B-CE6A-730FD3AD1B9C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606949" y="2637544"/>
            <a:ext cx="6848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Lake</a:t>
            </a:r>
          </a:p>
        </p:txBody>
      </p:sp>
      <p:sp>
        <p:nvSpPr>
          <p:cNvPr id="7" name="Text Box 26">
            <a:extLst>
              <a:ext uri="{FF2B5EF4-FFF2-40B4-BE49-F238E27FC236}">
                <a16:creationId xmlns:a16="http://schemas.microsoft.com/office/drawing/2014/main" id="{261226C8-3469-0A33-2CA3-7A39E9E3E6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664" y="2051199"/>
            <a:ext cx="12170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dirty="0"/>
              <a:t>Stage = H</a:t>
            </a:r>
            <a:r>
              <a:rPr lang="en-US" altLang="en-US" sz="1600" baseline="-25000" dirty="0"/>
              <a:t>0</a:t>
            </a:r>
          </a:p>
        </p:txBody>
      </p:sp>
      <p:sp>
        <p:nvSpPr>
          <p:cNvPr id="8" name="Text Box 53">
            <a:extLst>
              <a:ext uri="{FF2B5EF4-FFF2-40B4-BE49-F238E27FC236}">
                <a16:creationId xmlns:a16="http://schemas.microsoft.com/office/drawing/2014/main" id="{A8D2786D-ED0F-3578-9924-1226F43A42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1911" y="1911057"/>
            <a:ext cx="684213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Lake</a:t>
            </a:r>
          </a:p>
        </p:txBody>
      </p:sp>
      <p:sp>
        <p:nvSpPr>
          <p:cNvPr id="9" name="Text Box 81">
            <a:extLst>
              <a:ext uri="{FF2B5EF4-FFF2-40B4-BE49-F238E27FC236}">
                <a16:creationId xmlns:a16="http://schemas.microsoft.com/office/drawing/2014/main" id="{D2B77D7B-05C0-A6DB-DB30-EDCCEC0135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444" y="5208398"/>
            <a:ext cx="684213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Lake</a:t>
            </a:r>
          </a:p>
        </p:txBody>
      </p:sp>
    </p:spTree>
    <p:extLst>
      <p:ext uri="{BB962C8B-B14F-4D97-AF65-F5344CB8AC3E}">
        <p14:creationId xmlns:p14="http://schemas.microsoft.com/office/powerpoint/2010/main" val="1285924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204F4-414C-8A2B-C3DE-B4EC1C4D1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Transient Flow in Finite Differences</a:t>
            </a:r>
          </a:p>
        </p:txBody>
      </p:sp>
      <p:sp>
        <p:nvSpPr>
          <p:cNvPr id="8" name="Line 22">
            <a:extLst>
              <a:ext uri="{FF2B5EF4-FFF2-40B4-BE49-F238E27FC236}">
                <a16:creationId xmlns:a16="http://schemas.microsoft.com/office/drawing/2014/main" id="{D65E445A-F397-E897-2D0A-1DB922972497}"/>
              </a:ext>
            </a:extLst>
          </p:cNvPr>
          <p:cNvSpPr>
            <a:spLocks noChangeShapeType="1"/>
          </p:cNvSpPr>
          <p:nvPr/>
        </p:nvSpPr>
        <p:spPr bwMode="auto">
          <a:xfrm>
            <a:off x="2784475" y="2493963"/>
            <a:ext cx="546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23">
            <a:extLst>
              <a:ext uri="{FF2B5EF4-FFF2-40B4-BE49-F238E27FC236}">
                <a16:creationId xmlns:a16="http://schemas.microsoft.com/office/drawing/2014/main" id="{D0F9EFBC-35EA-1BFB-B839-A773513835E0}"/>
              </a:ext>
            </a:extLst>
          </p:cNvPr>
          <p:cNvSpPr>
            <a:spLocks noChangeShapeType="1"/>
          </p:cNvSpPr>
          <p:nvPr/>
        </p:nvSpPr>
        <p:spPr bwMode="auto">
          <a:xfrm>
            <a:off x="2792413" y="1985963"/>
            <a:ext cx="54498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24">
            <a:extLst>
              <a:ext uri="{FF2B5EF4-FFF2-40B4-BE49-F238E27FC236}">
                <a16:creationId xmlns:a16="http://schemas.microsoft.com/office/drawing/2014/main" id="{BBF4C4E7-B479-71E8-C010-0063359D4D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84475" y="1627188"/>
            <a:ext cx="0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25">
            <a:extLst>
              <a:ext uri="{FF2B5EF4-FFF2-40B4-BE49-F238E27FC236}">
                <a16:creationId xmlns:a16="http://schemas.microsoft.com/office/drawing/2014/main" id="{D81FF960-6139-D43A-18A9-02A8BB34278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53413" y="1624013"/>
            <a:ext cx="0" cy="974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26">
            <a:extLst>
              <a:ext uri="{FF2B5EF4-FFF2-40B4-BE49-F238E27FC236}">
                <a16:creationId xmlns:a16="http://schemas.microsoft.com/office/drawing/2014/main" id="{09C6B621-35AC-6007-9DD6-6C1E90597E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87638" y="2493963"/>
            <a:ext cx="968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27">
            <a:extLst>
              <a:ext uri="{FF2B5EF4-FFF2-40B4-BE49-F238E27FC236}">
                <a16:creationId xmlns:a16="http://schemas.microsoft.com/office/drawing/2014/main" id="{B85C3581-6E07-A93E-0F63-B9B3736AAA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87638" y="1976438"/>
            <a:ext cx="968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29">
            <a:extLst>
              <a:ext uri="{FF2B5EF4-FFF2-40B4-BE49-F238E27FC236}">
                <a16:creationId xmlns:a16="http://schemas.microsoft.com/office/drawing/2014/main" id="{C235382D-B490-004E-C927-50593E15DEC8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8875" y="2397125"/>
            <a:ext cx="0" cy="204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35">
            <a:extLst>
              <a:ext uri="{FF2B5EF4-FFF2-40B4-BE49-F238E27FC236}">
                <a16:creationId xmlns:a16="http://schemas.microsoft.com/office/drawing/2014/main" id="{636EBEEF-144D-8AD3-4D33-9B0434FD2C9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95813" y="2393950"/>
            <a:ext cx="0" cy="204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36">
            <a:extLst>
              <a:ext uri="{FF2B5EF4-FFF2-40B4-BE49-F238E27FC236}">
                <a16:creationId xmlns:a16="http://schemas.microsoft.com/office/drawing/2014/main" id="{39C7D299-B3B2-AA57-EE1E-3804351106EC}"/>
              </a:ext>
            </a:extLst>
          </p:cNvPr>
          <p:cNvSpPr>
            <a:spLocks noChangeShapeType="1"/>
          </p:cNvSpPr>
          <p:nvPr/>
        </p:nvSpPr>
        <p:spPr bwMode="auto">
          <a:xfrm>
            <a:off x="5500688" y="2405063"/>
            <a:ext cx="0" cy="204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37">
            <a:extLst>
              <a:ext uri="{FF2B5EF4-FFF2-40B4-BE49-F238E27FC236}">
                <a16:creationId xmlns:a16="http://schemas.microsoft.com/office/drawing/2014/main" id="{F25C562C-5D13-565E-690E-A70D8E93B177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200" y="2405063"/>
            <a:ext cx="0" cy="204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Line 38">
            <a:extLst>
              <a:ext uri="{FF2B5EF4-FFF2-40B4-BE49-F238E27FC236}">
                <a16:creationId xmlns:a16="http://schemas.microsoft.com/office/drawing/2014/main" id="{B6A13764-B5E2-258E-5AA7-0874C16BC412}"/>
              </a:ext>
            </a:extLst>
          </p:cNvPr>
          <p:cNvSpPr>
            <a:spLocks noChangeShapeType="1"/>
          </p:cNvSpPr>
          <p:nvPr/>
        </p:nvSpPr>
        <p:spPr bwMode="auto">
          <a:xfrm>
            <a:off x="7342188" y="2403475"/>
            <a:ext cx="0" cy="204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Line 39">
            <a:extLst>
              <a:ext uri="{FF2B5EF4-FFF2-40B4-BE49-F238E27FC236}">
                <a16:creationId xmlns:a16="http://schemas.microsoft.com/office/drawing/2014/main" id="{9CB1BFD4-3B71-C1BB-35DC-A2BDB4FDBDF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1863725"/>
            <a:ext cx="0" cy="204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40">
            <a:extLst>
              <a:ext uri="{FF2B5EF4-FFF2-40B4-BE49-F238E27FC236}">
                <a16:creationId xmlns:a16="http://schemas.microsoft.com/office/drawing/2014/main" id="{D8A51FD3-0D07-E104-539B-82DC8A6F5F2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97400" y="1863725"/>
            <a:ext cx="0" cy="204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41">
            <a:extLst>
              <a:ext uri="{FF2B5EF4-FFF2-40B4-BE49-F238E27FC236}">
                <a16:creationId xmlns:a16="http://schemas.microsoft.com/office/drawing/2014/main" id="{F62466AB-1AAE-D929-1AA1-FCB686666079}"/>
              </a:ext>
            </a:extLst>
          </p:cNvPr>
          <p:cNvSpPr>
            <a:spLocks noChangeShapeType="1"/>
          </p:cNvSpPr>
          <p:nvPr/>
        </p:nvSpPr>
        <p:spPr bwMode="auto">
          <a:xfrm>
            <a:off x="5499100" y="1863725"/>
            <a:ext cx="0" cy="204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42">
            <a:extLst>
              <a:ext uri="{FF2B5EF4-FFF2-40B4-BE49-F238E27FC236}">
                <a16:creationId xmlns:a16="http://schemas.microsoft.com/office/drawing/2014/main" id="{2E13894F-A846-F57F-D4FF-DE964C5289D2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7788" y="1863725"/>
            <a:ext cx="0" cy="204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43">
            <a:extLst>
              <a:ext uri="{FF2B5EF4-FFF2-40B4-BE49-F238E27FC236}">
                <a16:creationId xmlns:a16="http://schemas.microsoft.com/office/drawing/2014/main" id="{D809602E-DADD-C134-1E84-C0E5476C5002}"/>
              </a:ext>
            </a:extLst>
          </p:cNvPr>
          <p:cNvSpPr>
            <a:spLocks noChangeShapeType="1"/>
          </p:cNvSpPr>
          <p:nvPr/>
        </p:nvSpPr>
        <p:spPr bwMode="auto">
          <a:xfrm>
            <a:off x="7340600" y="1862138"/>
            <a:ext cx="0" cy="204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Oval 44">
            <a:extLst>
              <a:ext uri="{FF2B5EF4-FFF2-40B4-BE49-F238E27FC236}">
                <a16:creationId xmlns:a16="http://schemas.microsoft.com/office/drawing/2014/main" id="{83F6C2FF-7240-4790-DC9A-EE371444B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0" y="2433638"/>
            <a:ext cx="119063" cy="1190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5" name="Oval 46">
            <a:extLst>
              <a:ext uri="{FF2B5EF4-FFF2-40B4-BE49-F238E27FC236}">
                <a16:creationId xmlns:a16="http://schemas.microsoft.com/office/drawing/2014/main" id="{B31AFAC3-453F-0D31-EBEA-CBB57EA20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5275" y="2430463"/>
            <a:ext cx="119063" cy="1190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" name="Oval 47">
            <a:extLst>
              <a:ext uri="{FF2B5EF4-FFF2-40B4-BE49-F238E27FC236}">
                <a16:creationId xmlns:a16="http://schemas.microsoft.com/office/drawing/2014/main" id="{C8636E12-858C-A91C-B5B6-1AA9EB80D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9675" y="2430463"/>
            <a:ext cx="119063" cy="1190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7" name="Oval 48">
            <a:extLst>
              <a:ext uri="{FF2B5EF4-FFF2-40B4-BE49-F238E27FC236}">
                <a16:creationId xmlns:a16="http://schemas.microsoft.com/office/drawing/2014/main" id="{F85C483C-CD8F-127B-5119-4C12AF595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2963" y="2443163"/>
            <a:ext cx="119063" cy="1190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8" name="Oval 49">
            <a:extLst>
              <a:ext uri="{FF2B5EF4-FFF2-40B4-BE49-F238E27FC236}">
                <a16:creationId xmlns:a16="http://schemas.microsoft.com/office/drawing/2014/main" id="{4E8C42FE-D283-EF77-5419-C76318222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775" y="2430463"/>
            <a:ext cx="119063" cy="1190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9" name="Oval 50">
            <a:extLst>
              <a:ext uri="{FF2B5EF4-FFF2-40B4-BE49-F238E27FC236}">
                <a16:creationId xmlns:a16="http://schemas.microsoft.com/office/drawing/2014/main" id="{41D00F67-0AB5-166E-78BF-8A38F2215D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6363" y="2430463"/>
            <a:ext cx="119063" cy="1190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" name="Oval 53">
            <a:extLst>
              <a:ext uri="{FF2B5EF4-FFF2-40B4-BE49-F238E27FC236}">
                <a16:creationId xmlns:a16="http://schemas.microsoft.com/office/drawing/2014/main" id="{C2876EAF-5813-6FBD-12B7-48A8CFEEF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0875" y="1912938"/>
            <a:ext cx="119063" cy="1190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1" name="Oval 55">
            <a:extLst>
              <a:ext uri="{FF2B5EF4-FFF2-40B4-BE49-F238E27FC236}">
                <a16:creationId xmlns:a16="http://schemas.microsoft.com/office/drawing/2014/main" id="{EC303F72-8735-70B1-4697-D4CA56AFA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3800" y="1909763"/>
            <a:ext cx="119063" cy="1190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" name="Oval 56">
            <a:extLst>
              <a:ext uri="{FF2B5EF4-FFF2-40B4-BE49-F238E27FC236}">
                <a16:creationId xmlns:a16="http://schemas.microsoft.com/office/drawing/2014/main" id="{2DB3A005-BA48-02B8-2839-23364B5F8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7088" y="1922463"/>
            <a:ext cx="119063" cy="1190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Oval 57">
            <a:extLst>
              <a:ext uri="{FF2B5EF4-FFF2-40B4-BE49-F238E27FC236}">
                <a16:creationId xmlns:a16="http://schemas.microsoft.com/office/drawing/2014/main" id="{2AC5BA01-28B7-2351-EC5A-81837A40A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9900" y="1909763"/>
            <a:ext cx="119063" cy="1190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" name="Oval 58">
            <a:extLst>
              <a:ext uri="{FF2B5EF4-FFF2-40B4-BE49-F238E27FC236}">
                <a16:creationId xmlns:a16="http://schemas.microsoft.com/office/drawing/2014/main" id="{A0531606-82E3-C6E9-B24A-BE53F8385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0488" y="1909763"/>
            <a:ext cx="119063" cy="1190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" name="Line 61">
            <a:extLst>
              <a:ext uri="{FF2B5EF4-FFF2-40B4-BE49-F238E27FC236}">
                <a16:creationId xmlns:a16="http://schemas.microsoft.com/office/drawing/2014/main" id="{201FAF5F-6AED-7B89-B62D-E6B64F4F64A4}"/>
              </a:ext>
            </a:extLst>
          </p:cNvPr>
          <p:cNvSpPr>
            <a:spLocks noChangeShapeType="1"/>
          </p:cNvSpPr>
          <p:nvPr/>
        </p:nvSpPr>
        <p:spPr bwMode="auto">
          <a:xfrm>
            <a:off x="4167188" y="1976438"/>
            <a:ext cx="17938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Line 62">
            <a:extLst>
              <a:ext uri="{FF2B5EF4-FFF2-40B4-BE49-F238E27FC236}">
                <a16:creationId xmlns:a16="http://schemas.microsoft.com/office/drawing/2014/main" id="{62198C22-F132-1978-17A9-2C603C80EA73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8888" y="1963738"/>
            <a:ext cx="0" cy="5302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Oval 54">
            <a:extLst>
              <a:ext uri="{FF2B5EF4-FFF2-40B4-BE49-F238E27FC236}">
                <a16:creationId xmlns:a16="http://schemas.microsoft.com/office/drawing/2014/main" id="{18E4A7EA-7B60-8D66-793F-E09F35323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9400" y="1909763"/>
            <a:ext cx="119063" cy="1190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4" name="Line 69">
            <a:extLst>
              <a:ext uri="{FF2B5EF4-FFF2-40B4-BE49-F238E27FC236}">
                <a16:creationId xmlns:a16="http://schemas.microsoft.com/office/drawing/2014/main" id="{4876B941-3FDB-9C34-5374-F97DD5E9DB96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2388" y="1987550"/>
            <a:ext cx="0" cy="5064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67F88CD-2A6A-3F26-BBD3-ABCE63D8A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489" y="1601628"/>
            <a:ext cx="95417" cy="22553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B4F2DC1-A8B8-909C-E43A-E2EDEEA79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193" y="1617671"/>
            <a:ext cx="615873" cy="2428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C36CF3D-20E1-372B-AD77-E443A3152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0526" y="1627875"/>
            <a:ext cx="615873" cy="22553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79017F5-7657-B95D-1E5B-BC609C755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0114" y="2100037"/>
            <a:ext cx="391210" cy="25762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9C2934F-F0D4-EB1B-D116-B346E15CD3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8198" y="2894013"/>
            <a:ext cx="7772400" cy="74565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173BCBFB-3B53-C7F3-D179-4260B587CD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1164" y="1905041"/>
            <a:ext cx="868295" cy="22900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B2CAE7F-AC2D-23E8-01D3-72B9BD6DE2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6151" y="2350653"/>
            <a:ext cx="1440797" cy="24808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1EE2E59B-EE59-4EDA-8129-97CC008B4E33}"/>
              </a:ext>
            </a:extLst>
          </p:cNvPr>
          <p:cNvSpPr txBox="1"/>
          <p:nvPr/>
        </p:nvSpPr>
        <p:spPr>
          <a:xfrm>
            <a:off x="2075390" y="3843635"/>
            <a:ext cx="675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Now rearranging and grouping some terms together 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33A864E4-49DF-84D7-E198-CD1CC3E1C4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364" y="4370909"/>
            <a:ext cx="9404604" cy="125915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72540D6-E210-84D0-78CF-974AEC671F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6710" y="6045334"/>
            <a:ext cx="4618182" cy="38166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CAFB547-468D-20DC-4F49-063CF83375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09753" y="4547721"/>
            <a:ext cx="2249883" cy="224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0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96765-2442-25E6-7143-442E0BD42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this from earlier….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30DF7-890A-1562-94C8-04A018476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2508"/>
            <a:ext cx="9404604" cy="3940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A7EB51-00D9-4E2A-2F43-876720BBA9F1}"/>
              </a:ext>
            </a:extLst>
          </p:cNvPr>
          <p:cNvSpPr txBox="1"/>
          <p:nvPr/>
        </p:nvSpPr>
        <p:spPr>
          <a:xfrm>
            <a:off x="838200" y="2448347"/>
            <a:ext cx="3101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Make a few definitions: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67057-8769-DC34-5FDE-51AA5D7C9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01" y="2932460"/>
            <a:ext cx="1965590" cy="343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810DF7-7987-1FE9-279E-F1512CD52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068" y="2932460"/>
            <a:ext cx="1898797" cy="3435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A4A69A-3140-A800-02BF-2551EFC577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172" y="2922918"/>
            <a:ext cx="3234635" cy="362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B2DEA7-1254-4837-2083-10C917084A11}"/>
              </a:ext>
            </a:extLst>
          </p:cNvPr>
          <p:cNvSpPr txBox="1"/>
          <p:nvPr/>
        </p:nvSpPr>
        <p:spPr>
          <a:xfrm>
            <a:off x="838200" y="3506523"/>
            <a:ext cx="6030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Then we can restate the interior cells formula: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D49CAA-BC90-E497-FBE4-E7B3FDF69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172" y="4348799"/>
            <a:ext cx="5473700" cy="431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907B51-5558-9927-EA1A-ADE7D6DEA0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3675" y="2960025"/>
            <a:ext cx="2118257" cy="3244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1ED389-66AC-0E20-D5AE-7459C549A6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7022" y="5391618"/>
            <a:ext cx="5588000" cy="46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2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86431-6A66-AF13-D1AF-660D7A96F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solve these transient equations???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4E7FC-DBF2-7748-3FD0-75E9BCA2B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The structure is the same as the steady-state case </a:t>
            </a:r>
            <a:br>
              <a:rPr lang="en-US"/>
            </a:br>
            <a:r>
              <a:rPr lang="en-US"/>
              <a:t>(think progressive “steady states” as each time marches forward)</a:t>
            </a:r>
          </a:p>
          <a:p>
            <a:r>
              <a:rPr lang="en-US"/>
              <a:t>In addition to </a:t>
            </a:r>
            <a:r>
              <a:rPr lang="en-US" i="1"/>
              <a:t>boundary conditions</a:t>
            </a:r>
            <a:r>
              <a:rPr lang="en-US"/>
              <a:t> we also have </a:t>
            </a:r>
            <a:r>
              <a:rPr lang="en-US" i="1"/>
              <a:t>initial conditions</a:t>
            </a:r>
            <a:r>
              <a:rPr lang="en-US"/>
              <a:t> </a:t>
            </a:r>
            <a:br>
              <a:rPr lang="en-US"/>
            </a:br>
            <a:r>
              <a:rPr lang="en-US"/>
              <a:t>(like boundaries in the time dimension)</a:t>
            </a:r>
          </a:p>
          <a:p>
            <a:r>
              <a:rPr lang="en-US"/>
              <a:t>Each time starts with the solution from the </a:t>
            </a:r>
            <a:r>
              <a:rPr lang="en-US" i="1"/>
              <a:t>previous</a:t>
            </a:r>
            <a:r>
              <a:rPr lang="en-US"/>
              <a:t> time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124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B9AB3-5495-F153-8923-7C1A8966D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1-Dimensional Steady-State Horizontal Flow with Areal Recharge: Fixed head Boundaries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4B6877-DA9C-208F-43BE-5340D119B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493" y="2187843"/>
            <a:ext cx="4140200" cy="11049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0F6B5CE-5EA7-E509-07E0-76934F8B2A48}"/>
              </a:ext>
            </a:extLst>
          </p:cNvPr>
          <p:cNvGrpSpPr/>
          <p:nvPr/>
        </p:nvGrpSpPr>
        <p:grpSpPr>
          <a:xfrm>
            <a:off x="8251090" y="2183301"/>
            <a:ext cx="3293762" cy="975669"/>
            <a:chOff x="4275438" y="2947601"/>
            <a:chExt cx="3293762" cy="97566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9996F1-91CE-A7B2-ACB4-24C38DE84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22800" y="2997285"/>
              <a:ext cx="2946400" cy="8763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EDD5BA7-F22D-5809-5077-A004A637E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75438" y="2947601"/>
              <a:ext cx="219332" cy="975669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E3DDDAC-B5CE-6D14-571B-E7CDC41FA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2732" y="3745969"/>
            <a:ext cx="146942" cy="2728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6E2DF8-99B0-D7D7-D46C-8F7137F33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3517" y="4232948"/>
            <a:ext cx="325372" cy="2623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6C47C2-3762-CF83-AF95-84AE3C4BE6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6492" y="4699512"/>
            <a:ext cx="199422" cy="1784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268502-FFA0-FAE6-090F-48DA478950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4509" y="5084314"/>
            <a:ext cx="283388" cy="2833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0FABDD-20FB-14B2-74DB-8F04145B1F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1741" y="5583992"/>
            <a:ext cx="188925" cy="2728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CFB38E-6201-E603-E2F1-40CDB710AD87}"/>
              </a:ext>
            </a:extLst>
          </p:cNvPr>
          <p:cNvSpPr txBox="1"/>
          <p:nvPr/>
        </p:nvSpPr>
        <p:spPr>
          <a:xfrm>
            <a:off x="838200" y="3651583"/>
            <a:ext cx="111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Where: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126DA-10BB-4BF2-CDCB-6D6255B2D542}"/>
              </a:ext>
            </a:extLst>
          </p:cNvPr>
          <p:cNvSpPr txBox="1"/>
          <p:nvPr/>
        </p:nvSpPr>
        <p:spPr>
          <a:xfrm>
            <a:off x="2560000" y="3651583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thickness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4F26E4-CC1F-3FC7-6FBD-7C03265EDA3E}"/>
              </a:ext>
            </a:extLst>
          </p:cNvPr>
          <p:cNvSpPr txBox="1"/>
          <p:nvPr/>
        </p:nvSpPr>
        <p:spPr>
          <a:xfrm>
            <a:off x="2560000" y="4115974"/>
            <a:ext cx="3178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hydraulic conductivity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D8E902-AFC8-83C9-ED2C-278E739AA84D}"/>
              </a:ext>
            </a:extLst>
          </p:cNvPr>
          <p:cNvSpPr txBox="1"/>
          <p:nvPr/>
        </p:nvSpPr>
        <p:spPr>
          <a:xfrm>
            <a:off x="2560000" y="4580365"/>
            <a:ext cx="1485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distance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2934E58-8A8A-13BF-D802-2CC5C2F1C0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30748" y="6073175"/>
            <a:ext cx="230909" cy="2623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083C9B4-19D2-DA45-B182-FCDD0B546E93}"/>
              </a:ext>
            </a:extLst>
          </p:cNvPr>
          <p:cNvSpPr txBox="1"/>
          <p:nvPr/>
        </p:nvSpPr>
        <p:spPr>
          <a:xfrm>
            <a:off x="2560000" y="5044756"/>
            <a:ext cx="1597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Recharge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D31BF7-885B-1FAA-00A8-5C4BA26D525B}"/>
              </a:ext>
            </a:extLst>
          </p:cNvPr>
          <p:cNvSpPr txBox="1"/>
          <p:nvPr/>
        </p:nvSpPr>
        <p:spPr>
          <a:xfrm>
            <a:off x="2560000" y="5509147"/>
            <a:ext cx="2342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hydraulic head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4C2998-853F-D9B6-6831-2E856A9E5EF9}"/>
              </a:ext>
            </a:extLst>
          </p:cNvPr>
          <p:cNvSpPr txBox="1"/>
          <p:nvPr/>
        </p:nvSpPr>
        <p:spPr>
          <a:xfrm>
            <a:off x="2544771" y="5973540"/>
            <a:ext cx="6387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length of the system (e.g. rightmost coordinate)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3131DA-6AE8-3C49-9701-B4CC5E35CE35}"/>
              </a:ext>
            </a:extLst>
          </p:cNvPr>
          <p:cNvSpPr txBox="1"/>
          <p:nvPr/>
        </p:nvSpPr>
        <p:spPr>
          <a:xfrm>
            <a:off x="5486679" y="2441665"/>
            <a:ext cx="2764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Boundary conditions</a:t>
            </a:r>
          </a:p>
        </p:txBody>
      </p:sp>
      <p:grpSp>
        <p:nvGrpSpPr>
          <p:cNvPr id="36" name="Group 92">
            <a:extLst>
              <a:ext uri="{FF2B5EF4-FFF2-40B4-BE49-F238E27FC236}">
                <a16:creationId xmlns:a16="http://schemas.microsoft.com/office/drawing/2014/main" id="{D80B3D2D-FFA3-88B4-011F-451886501C43}"/>
              </a:ext>
            </a:extLst>
          </p:cNvPr>
          <p:cNvGrpSpPr>
            <a:grpSpLocks/>
          </p:cNvGrpSpPr>
          <p:nvPr/>
        </p:nvGrpSpPr>
        <p:grpSpPr bwMode="auto">
          <a:xfrm>
            <a:off x="8251090" y="3563477"/>
            <a:ext cx="3725862" cy="1982788"/>
            <a:chOff x="261" y="2924"/>
            <a:chExt cx="2347" cy="1249"/>
          </a:xfrm>
        </p:grpSpPr>
        <p:sp>
          <p:nvSpPr>
            <p:cNvPr id="37" name="Freeform 67" descr="Light upward diagonal">
              <a:extLst>
                <a:ext uri="{FF2B5EF4-FFF2-40B4-BE49-F238E27FC236}">
                  <a16:creationId xmlns:a16="http://schemas.microsoft.com/office/drawing/2014/main" id="{740B5288-065F-F815-6457-F8CC408D7D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" y="3282"/>
              <a:ext cx="1788" cy="530"/>
            </a:xfrm>
            <a:custGeom>
              <a:avLst/>
              <a:gdLst>
                <a:gd name="T0" fmla="*/ 153 w 1857"/>
                <a:gd name="T1" fmla="*/ 53 h 530"/>
                <a:gd name="T2" fmla="*/ 58 w 1857"/>
                <a:gd name="T3" fmla="*/ 0 h 530"/>
                <a:gd name="T4" fmla="*/ 0 w 1857"/>
                <a:gd name="T5" fmla="*/ 0 h 530"/>
                <a:gd name="T6" fmla="*/ 0 w 1857"/>
                <a:gd name="T7" fmla="*/ 530 h 530"/>
                <a:gd name="T8" fmla="*/ 1788 w 1857"/>
                <a:gd name="T9" fmla="*/ 530 h 530"/>
                <a:gd name="T10" fmla="*/ 1788 w 1857"/>
                <a:gd name="T11" fmla="*/ 83 h 530"/>
                <a:gd name="T12" fmla="*/ 1715 w 1857"/>
                <a:gd name="T13" fmla="*/ 83 h 530"/>
                <a:gd name="T14" fmla="*/ 868 w 1857"/>
                <a:gd name="T15" fmla="*/ 326 h 530"/>
                <a:gd name="T16" fmla="*/ 153 w 1857"/>
                <a:gd name="T17" fmla="*/ 53 h 5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57" h="530">
                  <a:moveTo>
                    <a:pt x="159" y="53"/>
                  </a:moveTo>
                  <a:lnTo>
                    <a:pt x="60" y="0"/>
                  </a:lnTo>
                  <a:lnTo>
                    <a:pt x="0" y="0"/>
                  </a:lnTo>
                  <a:lnTo>
                    <a:pt x="0" y="530"/>
                  </a:lnTo>
                  <a:lnTo>
                    <a:pt x="1857" y="530"/>
                  </a:lnTo>
                  <a:lnTo>
                    <a:pt x="1857" y="83"/>
                  </a:lnTo>
                  <a:lnTo>
                    <a:pt x="1781" y="83"/>
                  </a:lnTo>
                  <a:lnTo>
                    <a:pt x="902" y="326"/>
                  </a:lnTo>
                  <a:lnTo>
                    <a:pt x="159" y="53"/>
                  </a:lnTo>
                  <a:close/>
                </a:path>
              </a:pathLst>
            </a:custGeom>
            <a:pattFill prst="lt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65">
              <a:extLst>
                <a:ext uri="{FF2B5EF4-FFF2-40B4-BE49-F238E27FC236}">
                  <a16:creationId xmlns:a16="http://schemas.microsoft.com/office/drawing/2014/main" id="{0C52C246-F87C-30B8-4D67-DCE96BC39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" y="3289"/>
              <a:ext cx="1728" cy="462"/>
            </a:xfrm>
            <a:custGeom>
              <a:avLst/>
              <a:gdLst>
                <a:gd name="T0" fmla="*/ 0 w 1728"/>
                <a:gd name="T1" fmla="*/ 0 h 462"/>
                <a:gd name="T2" fmla="*/ 0 w 1728"/>
                <a:gd name="T3" fmla="*/ 462 h 462"/>
                <a:gd name="T4" fmla="*/ 1728 w 1728"/>
                <a:gd name="T5" fmla="*/ 462 h 462"/>
                <a:gd name="T6" fmla="*/ 1728 w 1728"/>
                <a:gd name="T7" fmla="*/ 91 h 462"/>
                <a:gd name="T8" fmla="*/ 0 w 1728"/>
                <a:gd name="T9" fmla="*/ 0 h 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28" h="462">
                  <a:moveTo>
                    <a:pt x="0" y="0"/>
                  </a:moveTo>
                  <a:lnTo>
                    <a:pt x="0" y="462"/>
                  </a:lnTo>
                  <a:lnTo>
                    <a:pt x="1728" y="462"/>
                  </a:lnTo>
                  <a:lnTo>
                    <a:pt x="1728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 Box 68">
              <a:extLst>
                <a:ext uri="{FF2B5EF4-FFF2-40B4-BE49-F238E27FC236}">
                  <a16:creationId xmlns:a16="http://schemas.microsoft.com/office/drawing/2014/main" id="{7B984F32-7204-8719-49AA-1D3C6F42B2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" y="3393"/>
              <a:ext cx="139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1-D Horizontal Flow</a:t>
              </a:r>
            </a:p>
          </p:txBody>
        </p:sp>
        <p:sp>
          <p:nvSpPr>
            <p:cNvPr id="40" name="Line 69">
              <a:extLst>
                <a:ext uri="{FF2B5EF4-FFF2-40B4-BE49-F238E27FC236}">
                  <a16:creationId xmlns:a16="http://schemas.microsoft.com/office/drawing/2014/main" id="{827E3EE3-9BB2-D094-C8BD-74807E2B79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9" y="3638"/>
              <a:ext cx="5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70">
              <a:extLst>
                <a:ext uri="{FF2B5EF4-FFF2-40B4-BE49-F238E27FC236}">
                  <a16:creationId xmlns:a16="http://schemas.microsoft.com/office/drawing/2014/main" id="{209EEB43-A7D5-454C-DB20-6BD84C98C9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4" y="3145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Line 71">
              <a:extLst>
                <a:ext uri="{FF2B5EF4-FFF2-40B4-BE49-F238E27FC236}">
                  <a16:creationId xmlns:a16="http://schemas.microsoft.com/office/drawing/2014/main" id="{C500DACC-252F-8060-BCF6-7B5C2EB4F0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8" y="3128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72">
              <a:extLst>
                <a:ext uri="{FF2B5EF4-FFF2-40B4-BE49-F238E27FC236}">
                  <a16:creationId xmlns:a16="http://schemas.microsoft.com/office/drawing/2014/main" id="{4152186C-E874-810B-2308-0B86186E48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9" y="3171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 Box 73">
              <a:extLst>
                <a:ext uri="{FF2B5EF4-FFF2-40B4-BE49-F238E27FC236}">
                  <a16:creationId xmlns:a16="http://schemas.microsoft.com/office/drawing/2014/main" id="{69622C2B-1F4B-5D78-533C-34ED9D1C1D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7" y="2924"/>
              <a:ext cx="21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45" name="Text Box 79">
              <a:extLst>
                <a:ext uri="{FF2B5EF4-FFF2-40B4-BE49-F238E27FC236}">
                  <a16:creationId xmlns:a16="http://schemas.microsoft.com/office/drawing/2014/main" id="{88803DB4-6D9A-A2F6-0297-2514D8CE3C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7" y="3431"/>
              <a:ext cx="43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Lake</a:t>
              </a:r>
            </a:p>
          </p:txBody>
        </p:sp>
        <p:sp>
          <p:nvSpPr>
            <p:cNvPr id="46" name="Line 83">
              <a:extLst>
                <a:ext uri="{FF2B5EF4-FFF2-40B4-BE49-F238E27FC236}">
                  <a16:creationId xmlns:a16="http://schemas.microsoft.com/office/drawing/2014/main" id="{0E9ABDA6-7B05-88F7-3436-A54EC6C412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" y="3911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Line 84">
              <a:extLst>
                <a:ext uri="{FF2B5EF4-FFF2-40B4-BE49-F238E27FC236}">
                  <a16:creationId xmlns:a16="http://schemas.microsoft.com/office/drawing/2014/main" id="{FAA66DCF-9730-4AEC-1004-C230CA7771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3" y="3858"/>
              <a:ext cx="0" cy="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Line 85">
              <a:extLst>
                <a:ext uri="{FF2B5EF4-FFF2-40B4-BE49-F238E27FC236}">
                  <a16:creationId xmlns:a16="http://schemas.microsoft.com/office/drawing/2014/main" id="{16FB6A5E-8A20-A575-BB7B-2AFAB90CAD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" y="3858"/>
              <a:ext cx="0" cy="1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 Box 86">
              <a:extLst>
                <a:ext uri="{FF2B5EF4-FFF2-40B4-BE49-F238E27FC236}">
                  <a16:creationId xmlns:a16="http://schemas.microsoft.com/office/drawing/2014/main" id="{371FA28A-7A32-C4A9-3AD0-C4CC056303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" y="3940"/>
              <a:ext cx="4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x = 0</a:t>
              </a:r>
            </a:p>
          </p:txBody>
        </p:sp>
        <p:sp>
          <p:nvSpPr>
            <p:cNvPr id="50" name="Text Box 87">
              <a:extLst>
                <a:ext uri="{FF2B5EF4-FFF2-40B4-BE49-F238E27FC236}">
                  <a16:creationId xmlns:a16="http://schemas.microsoft.com/office/drawing/2014/main" id="{0B92B48A-E9E9-5AEB-DCEC-C194F7D9B8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8" y="3925"/>
              <a:ext cx="43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x = L</a:t>
              </a:r>
            </a:p>
          </p:txBody>
        </p:sp>
      </p:grpSp>
      <p:sp>
        <p:nvSpPr>
          <p:cNvPr id="3" name="Text Box 26">
            <a:extLst>
              <a:ext uri="{FF2B5EF4-FFF2-40B4-BE49-F238E27FC236}">
                <a16:creationId xmlns:a16="http://schemas.microsoft.com/office/drawing/2014/main" id="{88EF0DEA-1627-96E5-5A0F-C9C418F931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9245" y="5466799"/>
            <a:ext cx="164179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dirty="0"/>
              <a:t>Stage = H</a:t>
            </a:r>
            <a:r>
              <a:rPr lang="en-US" altLang="en-US" sz="1600" baseline="-25000" dirty="0"/>
              <a:t>0</a:t>
            </a:r>
            <a:r>
              <a:rPr lang="en-US" altLang="en-US" sz="1600" dirty="0"/>
              <a:t> = 10</a:t>
            </a:r>
            <a:endParaRPr lang="en-US" altLang="en-US" sz="1600" baseline="-25000" dirty="0"/>
          </a:p>
        </p:txBody>
      </p:sp>
      <p:sp>
        <p:nvSpPr>
          <p:cNvPr id="5" name="Text Box 26">
            <a:extLst>
              <a:ext uri="{FF2B5EF4-FFF2-40B4-BE49-F238E27FC236}">
                <a16:creationId xmlns:a16="http://schemas.microsoft.com/office/drawing/2014/main" id="{EAF0F50D-64A1-A8D4-A267-370AFF3C8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50650" y="5416598"/>
            <a:ext cx="146520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dirty="0"/>
              <a:t>Stage =H</a:t>
            </a:r>
            <a:r>
              <a:rPr lang="en-US" altLang="en-US" sz="1600" baseline="-25000" dirty="0"/>
              <a:t>L</a:t>
            </a:r>
            <a:r>
              <a:rPr lang="en-US" altLang="en-US" sz="1600" dirty="0"/>
              <a:t> = 5</a:t>
            </a:r>
            <a:endParaRPr lang="en-US" altLang="en-US" sz="1600" baseline="-25000" dirty="0"/>
          </a:p>
        </p:txBody>
      </p:sp>
    </p:spTree>
    <p:extLst>
      <p:ext uri="{BB962C8B-B14F-4D97-AF65-F5344CB8AC3E}">
        <p14:creationId xmlns:p14="http://schemas.microsoft.com/office/powerpoint/2010/main" val="2996277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B27E8-1E4F-DDF7-0C4E-C6099CCD6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Slightly More Complex Example Flow System</a:t>
            </a:r>
          </a:p>
        </p:txBody>
      </p:sp>
      <p:grpSp>
        <p:nvGrpSpPr>
          <p:cNvPr id="64" name="Group 93">
            <a:extLst>
              <a:ext uri="{FF2B5EF4-FFF2-40B4-BE49-F238E27FC236}">
                <a16:creationId xmlns:a16="http://schemas.microsoft.com/office/drawing/2014/main" id="{E63A3971-574C-7921-01CB-29B78E41E9E2}"/>
              </a:ext>
            </a:extLst>
          </p:cNvPr>
          <p:cNvGrpSpPr>
            <a:grpSpLocks/>
          </p:cNvGrpSpPr>
          <p:nvPr/>
        </p:nvGrpSpPr>
        <p:grpSpPr bwMode="auto">
          <a:xfrm>
            <a:off x="1579632" y="1840396"/>
            <a:ext cx="4360863" cy="2339975"/>
            <a:chOff x="106" y="1128"/>
            <a:chExt cx="2747" cy="1474"/>
          </a:xfrm>
        </p:grpSpPr>
        <p:grpSp>
          <p:nvGrpSpPr>
            <p:cNvPr id="65" name="Group 91">
              <a:extLst>
                <a:ext uri="{FF2B5EF4-FFF2-40B4-BE49-F238E27FC236}">
                  <a16:creationId xmlns:a16="http://schemas.microsoft.com/office/drawing/2014/main" id="{9746B8C6-E913-9874-5F94-F1DDD012BE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8" y="1128"/>
              <a:ext cx="2577" cy="979"/>
              <a:chOff x="248" y="1128"/>
              <a:chExt cx="2577" cy="979"/>
            </a:xfrm>
          </p:grpSpPr>
          <p:sp>
            <p:nvSpPr>
              <p:cNvPr id="73" name="Freeform 6" descr="Light upward diagonal">
                <a:extLst>
                  <a:ext uri="{FF2B5EF4-FFF2-40B4-BE49-F238E27FC236}">
                    <a16:creationId xmlns:a16="http://schemas.microsoft.com/office/drawing/2014/main" id="{F9E4066A-49B8-C641-BC87-088B9D868E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" y="1137"/>
                <a:ext cx="2561" cy="970"/>
              </a:xfrm>
              <a:custGeom>
                <a:avLst/>
                <a:gdLst>
                  <a:gd name="T0" fmla="*/ 0 w 2561"/>
                  <a:gd name="T1" fmla="*/ 0 h 970"/>
                  <a:gd name="T2" fmla="*/ 45 w 2561"/>
                  <a:gd name="T3" fmla="*/ 235 h 970"/>
                  <a:gd name="T4" fmla="*/ 75 w 2561"/>
                  <a:gd name="T5" fmla="*/ 432 h 970"/>
                  <a:gd name="T6" fmla="*/ 144 w 2561"/>
                  <a:gd name="T7" fmla="*/ 659 h 970"/>
                  <a:gd name="T8" fmla="*/ 212 w 2561"/>
                  <a:gd name="T9" fmla="*/ 818 h 970"/>
                  <a:gd name="T10" fmla="*/ 280 w 2561"/>
                  <a:gd name="T11" fmla="*/ 924 h 970"/>
                  <a:gd name="T12" fmla="*/ 469 w 2561"/>
                  <a:gd name="T13" fmla="*/ 970 h 970"/>
                  <a:gd name="T14" fmla="*/ 773 w 2561"/>
                  <a:gd name="T15" fmla="*/ 970 h 970"/>
                  <a:gd name="T16" fmla="*/ 2561 w 2561"/>
                  <a:gd name="T17" fmla="*/ 955 h 970"/>
                  <a:gd name="T18" fmla="*/ 2372 w 2561"/>
                  <a:gd name="T19" fmla="*/ 917 h 970"/>
                  <a:gd name="T20" fmla="*/ 2160 w 2561"/>
                  <a:gd name="T21" fmla="*/ 849 h 970"/>
                  <a:gd name="T22" fmla="*/ 1879 w 2561"/>
                  <a:gd name="T23" fmla="*/ 735 h 970"/>
                  <a:gd name="T24" fmla="*/ 1371 w 2561"/>
                  <a:gd name="T25" fmla="*/ 629 h 970"/>
                  <a:gd name="T26" fmla="*/ 810 w 2561"/>
                  <a:gd name="T27" fmla="*/ 454 h 970"/>
                  <a:gd name="T28" fmla="*/ 591 w 2561"/>
                  <a:gd name="T29" fmla="*/ 318 h 970"/>
                  <a:gd name="T30" fmla="*/ 416 w 2561"/>
                  <a:gd name="T31" fmla="*/ 227 h 970"/>
                  <a:gd name="T32" fmla="*/ 227 w 2561"/>
                  <a:gd name="T33" fmla="*/ 0 h 970"/>
                  <a:gd name="T34" fmla="*/ 0 w 2561"/>
                  <a:gd name="T35" fmla="*/ 0 h 97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561" h="970">
                    <a:moveTo>
                      <a:pt x="0" y="0"/>
                    </a:moveTo>
                    <a:lnTo>
                      <a:pt x="45" y="235"/>
                    </a:lnTo>
                    <a:lnTo>
                      <a:pt x="75" y="432"/>
                    </a:lnTo>
                    <a:lnTo>
                      <a:pt x="144" y="659"/>
                    </a:lnTo>
                    <a:lnTo>
                      <a:pt x="212" y="818"/>
                    </a:lnTo>
                    <a:lnTo>
                      <a:pt x="280" y="924"/>
                    </a:lnTo>
                    <a:lnTo>
                      <a:pt x="469" y="970"/>
                    </a:lnTo>
                    <a:lnTo>
                      <a:pt x="773" y="970"/>
                    </a:lnTo>
                    <a:lnTo>
                      <a:pt x="2561" y="955"/>
                    </a:lnTo>
                    <a:lnTo>
                      <a:pt x="2372" y="917"/>
                    </a:lnTo>
                    <a:lnTo>
                      <a:pt x="2160" y="849"/>
                    </a:lnTo>
                    <a:lnTo>
                      <a:pt x="1879" y="735"/>
                    </a:lnTo>
                    <a:lnTo>
                      <a:pt x="1371" y="629"/>
                    </a:lnTo>
                    <a:lnTo>
                      <a:pt x="810" y="454"/>
                    </a:lnTo>
                    <a:lnTo>
                      <a:pt x="591" y="318"/>
                    </a:lnTo>
                    <a:lnTo>
                      <a:pt x="416" y="227"/>
                    </a:lnTo>
                    <a:lnTo>
                      <a:pt x="227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chemeClr val="tx1"/>
                </a:fgClr>
                <a:bgClr>
                  <a:schemeClr val="bg1"/>
                </a:bgClr>
              </a:patt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Freeform 7">
                <a:extLst>
                  <a:ext uri="{FF2B5EF4-FFF2-40B4-BE49-F238E27FC236}">
                    <a16:creationId xmlns:a16="http://schemas.microsoft.com/office/drawing/2014/main" id="{1BEB60B8-7B4C-BC65-3BB7-E7F48CFA6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" y="1129"/>
                <a:ext cx="1993" cy="849"/>
              </a:xfrm>
              <a:custGeom>
                <a:avLst/>
                <a:gdLst>
                  <a:gd name="T0" fmla="*/ 0 w 1993"/>
                  <a:gd name="T1" fmla="*/ 0 h 849"/>
                  <a:gd name="T2" fmla="*/ 30 w 1993"/>
                  <a:gd name="T3" fmla="*/ 99 h 849"/>
                  <a:gd name="T4" fmla="*/ 61 w 1993"/>
                  <a:gd name="T5" fmla="*/ 205 h 849"/>
                  <a:gd name="T6" fmla="*/ 83 w 1993"/>
                  <a:gd name="T7" fmla="*/ 349 h 849"/>
                  <a:gd name="T8" fmla="*/ 121 w 1993"/>
                  <a:gd name="T9" fmla="*/ 470 h 849"/>
                  <a:gd name="T10" fmla="*/ 167 w 1993"/>
                  <a:gd name="T11" fmla="*/ 606 h 849"/>
                  <a:gd name="T12" fmla="*/ 212 w 1993"/>
                  <a:gd name="T13" fmla="*/ 682 h 849"/>
                  <a:gd name="T14" fmla="*/ 265 w 1993"/>
                  <a:gd name="T15" fmla="*/ 758 h 849"/>
                  <a:gd name="T16" fmla="*/ 386 w 1993"/>
                  <a:gd name="T17" fmla="*/ 819 h 849"/>
                  <a:gd name="T18" fmla="*/ 637 w 1993"/>
                  <a:gd name="T19" fmla="*/ 826 h 849"/>
                  <a:gd name="T20" fmla="*/ 826 w 1993"/>
                  <a:gd name="T21" fmla="*/ 804 h 849"/>
                  <a:gd name="T22" fmla="*/ 947 w 1993"/>
                  <a:gd name="T23" fmla="*/ 811 h 849"/>
                  <a:gd name="T24" fmla="*/ 1069 w 1993"/>
                  <a:gd name="T25" fmla="*/ 819 h 849"/>
                  <a:gd name="T26" fmla="*/ 1175 w 1993"/>
                  <a:gd name="T27" fmla="*/ 796 h 849"/>
                  <a:gd name="T28" fmla="*/ 1448 w 1993"/>
                  <a:gd name="T29" fmla="*/ 819 h 849"/>
                  <a:gd name="T30" fmla="*/ 1637 w 1993"/>
                  <a:gd name="T31" fmla="*/ 834 h 849"/>
                  <a:gd name="T32" fmla="*/ 1880 w 1993"/>
                  <a:gd name="T33" fmla="*/ 849 h 849"/>
                  <a:gd name="T34" fmla="*/ 1993 w 1993"/>
                  <a:gd name="T35" fmla="*/ 834 h 849"/>
                  <a:gd name="T36" fmla="*/ 1917 w 1993"/>
                  <a:gd name="T37" fmla="*/ 750 h 849"/>
                  <a:gd name="T38" fmla="*/ 1849 w 1993"/>
                  <a:gd name="T39" fmla="*/ 614 h 849"/>
                  <a:gd name="T40" fmla="*/ 1811 w 1993"/>
                  <a:gd name="T41" fmla="*/ 508 h 849"/>
                  <a:gd name="T42" fmla="*/ 1789 w 1993"/>
                  <a:gd name="T43" fmla="*/ 440 h 849"/>
                  <a:gd name="T44" fmla="*/ 1766 w 1993"/>
                  <a:gd name="T45" fmla="*/ 349 h 849"/>
                  <a:gd name="T46" fmla="*/ 1728 w 1993"/>
                  <a:gd name="T47" fmla="*/ 258 h 849"/>
                  <a:gd name="T48" fmla="*/ 1660 w 1993"/>
                  <a:gd name="T49" fmla="*/ 197 h 849"/>
                  <a:gd name="T50" fmla="*/ 1508 w 1993"/>
                  <a:gd name="T51" fmla="*/ 129 h 849"/>
                  <a:gd name="T52" fmla="*/ 1273 w 1993"/>
                  <a:gd name="T53" fmla="*/ 68 h 849"/>
                  <a:gd name="T54" fmla="*/ 962 w 1993"/>
                  <a:gd name="T55" fmla="*/ 23 h 849"/>
                  <a:gd name="T56" fmla="*/ 0 w 1993"/>
                  <a:gd name="T57" fmla="*/ 0 h 849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993" h="849">
                    <a:moveTo>
                      <a:pt x="0" y="0"/>
                    </a:moveTo>
                    <a:lnTo>
                      <a:pt x="30" y="99"/>
                    </a:lnTo>
                    <a:lnTo>
                      <a:pt x="61" y="205"/>
                    </a:lnTo>
                    <a:lnTo>
                      <a:pt x="83" y="349"/>
                    </a:lnTo>
                    <a:lnTo>
                      <a:pt x="121" y="470"/>
                    </a:lnTo>
                    <a:lnTo>
                      <a:pt x="167" y="606"/>
                    </a:lnTo>
                    <a:lnTo>
                      <a:pt x="212" y="682"/>
                    </a:lnTo>
                    <a:lnTo>
                      <a:pt x="265" y="758"/>
                    </a:lnTo>
                    <a:lnTo>
                      <a:pt x="386" y="819"/>
                    </a:lnTo>
                    <a:lnTo>
                      <a:pt x="637" y="826"/>
                    </a:lnTo>
                    <a:lnTo>
                      <a:pt x="826" y="804"/>
                    </a:lnTo>
                    <a:lnTo>
                      <a:pt x="947" y="811"/>
                    </a:lnTo>
                    <a:lnTo>
                      <a:pt x="1069" y="819"/>
                    </a:lnTo>
                    <a:lnTo>
                      <a:pt x="1175" y="796"/>
                    </a:lnTo>
                    <a:lnTo>
                      <a:pt x="1448" y="819"/>
                    </a:lnTo>
                    <a:lnTo>
                      <a:pt x="1637" y="834"/>
                    </a:lnTo>
                    <a:lnTo>
                      <a:pt x="1880" y="849"/>
                    </a:lnTo>
                    <a:lnTo>
                      <a:pt x="1993" y="834"/>
                    </a:lnTo>
                    <a:lnTo>
                      <a:pt x="1917" y="750"/>
                    </a:lnTo>
                    <a:lnTo>
                      <a:pt x="1849" y="614"/>
                    </a:lnTo>
                    <a:lnTo>
                      <a:pt x="1811" y="508"/>
                    </a:lnTo>
                    <a:lnTo>
                      <a:pt x="1789" y="440"/>
                    </a:lnTo>
                    <a:lnTo>
                      <a:pt x="1766" y="349"/>
                    </a:lnTo>
                    <a:lnTo>
                      <a:pt x="1728" y="258"/>
                    </a:lnTo>
                    <a:lnTo>
                      <a:pt x="1660" y="197"/>
                    </a:lnTo>
                    <a:lnTo>
                      <a:pt x="1508" y="129"/>
                    </a:lnTo>
                    <a:lnTo>
                      <a:pt x="1273" y="68"/>
                    </a:lnTo>
                    <a:lnTo>
                      <a:pt x="962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Freeform 8">
                <a:extLst>
                  <a:ext uri="{FF2B5EF4-FFF2-40B4-BE49-F238E27FC236}">
                    <a16:creationId xmlns:a16="http://schemas.microsoft.com/office/drawing/2014/main" id="{AFD219F8-3E68-183E-5584-8AC36D2051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2" y="1955"/>
                <a:ext cx="417" cy="122"/>
              </a:xfrm>
              <a:custGeom>
                <a:avLst/>
                <a:gdLst>
                  <a:gd name="T0" fmla="*/ 0 w 417"/>
                  <a:gd name="T1" fmla="*/ 0 h 122"/>
                  <a:gd name="T2" fmla="*/ 53 w 417"/>
                  <a:gd name="T3" fmla="*/ 38 h 122"/>
                  <a:gd name="T4" fmla="*/ 129 w 417"/>
                  <a:gd name="T5" fmla="*/ 61 h 122"/>
                  <a:gd name="T6" fmla="*/ 258 w 417"/>
                  <a:gd name="T7" fmla="*/ 91 h 122"/>
                  <a:gd name="T8" fmla="*/ 417 w 417"/>
                  <a:gd name="T9" fmla="*/ 122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17" h="122">
                    <a:moveTo>
                      <a:pt x="0" y="0"/>
                    </a:moveTo>
                    <a:cubicBezTo>
                      <a:pt x="16" y="14"/>
                      <a:pt x="32" y="28"/>
                      <a:pt x="53" y="38"/>
                    </a:cubicBezTo>
                    <a:cubicBezTo>
                      <a:pt x="74" y="48"/>
                      <a:pt x="95" y="52"/>
                      <a:pt x="129" y="61"/>
                    </a:cubicBezTo>
                    <a:cubicBezTo>
                      <a:pt x="163" y="70"/>
                      <a:pt x="210" y="81"/>
                      <a:pt x="258" y="91"/>
                    </a:cubicBezTo>
                    <a:cubicBezTo>
                      <a:pt x="306" y="101"/>
                      <a:pt x="361" y="111"/>
                      <a:pt x="417" y="122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11">
                <a:extLst>
                  <a:ext uri="{FF2B5EF4-FFF2-40B4-BE49-F238E27FC236}">
                    <a16:creationId xmlns:a16="http://schemas.microsoft.com/office/drawing/2014/main" id="{211079A8-3912-3F7E-5F30-FFF45977CF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" y="1493"/>
                <a:ext cx="1903" cy="493"/>
              </a:xfrm>
              <a:custGeom>
                <a:avLst/>
                <a:gdLst>
                  <a:gd name="T0" fmla="*/ 0 w 1903"/>
                  <a:gd name="T1" fmla="*/ 0 h 493"/>
                  <a:gd name="T2" fmla="*/ 69 w 1903"/>
                  <a:gd name="T3" fmla="*/ 235 h 493"/>
                  <a:gd name="T4" fmla="*/ 152 w 1903"/>
                  <a:gd name="T5" fmla="*/ 394 h 493"/>
                  <a:gd name="T6" fmla="*/ 273 w 1903"/>
                  <a:gd name="T7" fmla="*/ 463 h 493"/>
                  <a:gd name="T8" fmla="*/ 387 w 1903"/>
                  <a:gd name="T9" fmla="*/ 470 h 493"/>
                  <a:gd name="T10" fmla="*/ 523 w 1903"/>
                  <a:gd name="T11" fmla="*/ 470 h 493"/>
                  <a:gd name="T12" fmla="*/ 698 w 1903"/>
                  <a:gd name="T13" fmla="*/ 455 h 493"/>
                  <a:gd name="T14" fmla="*/ 826 w 1903"/>
                  <a:gd name="T15" fmla="*/ 448 h 493"/>
                  <a:gd name="T16" fmla="*/ 940 w 1903"/>
                  <a:gd name="T17" fmla="*/ 455 h 493"/>
                  <a:gd name="T18" fmla="*/ 1046 w 1903"/>
                  <a:gd name="T19" fmla="*/ 448 h 493"/>
                  <a:gd name="T20" fmla="*/ 1130 w 1903"/>
                  <a:gd name="T21" fmla="*/ 448 h 493"/>
                  <a:gd name="T22" fmla="*/ 1311 w 1903"/>
                  <a:gd name="T23" fmla="*/ 455 h 493"/>
                  <a:gd name="T24" fmla="*/ 1531 w 1903"/>
                  <a:gd name="T25" fmla="*/ 478 h 493"/>
                  <a:gd name="T26" fmla="*/ 1690 w 1903"/>
                  <a:gd name="T27" fmla="*/ 485 h 493"/>
                  <a:gd name="T28" fmla="*/ 1797 w 1903"/>
                  <a:gd name="T29" fmla="*/ 493 h 493"/>
                  <a:gd name="T30" fmla="*/ 1903 w 1903"/>
                  <a:gd name="T31" fmla="*/ 478 h 493"/>
                  <a:gd name="T32" fmla="*/ 1857 w 1903"/>
                  <a:gd name="T33" fmla="*/ 417 h 493"/>
                  <a:gd name="T34" fmla="*/ 1812 w 1903"/>
                  <a:gd name="T35" fmla="*/ 349 h 493"/>
                  <a:gd name="T36" fmla="*/ 1774 w 1903"/>
                  <a:gd name="T37" fmla="*/ 273 h 493"/>
                  <a:gd name="T38" fmla="*/ 1736 w 1903"/>
                  <a:gd name="T39" fmla="*/ 190 h 493"/>
                  <a:gd name="T40" fmla="*/ 1713 w 1903"/>
                  <a:gd name="T41" fmla="*/ 106 h 493"/>
                  <a:gd name="T42" fmla="*/ 1175 w 1903"/>
                  <a:gd name="T43" fmla="*/ 38 h 493"/>
                  <a:gd name="T44" fmla="*/ 508 w 1903"/>
                  <a:gd name="T45" fmla="*/ 0 h 493"/>
                  <a:gd name="T46" fmla="*/ 0 w 1903"/>
                  <a:gd name="T47" fmla="*/ 0 h 49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903" h="493">
                    <a:moveTo>
                      <a:pt x="0" y="0"/>
                    </a:moveTo>
                    <a:lnTo>
                      <a:pt x="69" y="235"/>
                    </a:lnTo>
                    <a:lnTo>
                      <a:pt x="152" y="394"/>
                    </a:lnTo>
                    <a:lnTo>
                      <a:pt x="273" y="463"/>
                    </a:lnTo>
                    <a:lnTo>
                      <a:pt x="387" y="470"/>
                    </a:lnTo>
                    <a:lnTo>
                      <a:pt x="523" y="470"/>
                    </a:lnTo>
                    <a:lnTo>
                      <a:pt x="698" y="455"/>
                    </a:lnTo>
                    <a:lnTo>
                      <a:pt x="826" y="448"/>
                    </a:lnTo>
                    <a:lnTo>
                      <a:pt x="940" y="455"/>
                    </a:lnTo>
                    <a:lnTo>
                      <a:pt x="1046" y="448"/>
                    </a:lnTo>
                    <a:lnTo>
                      <a:pt x="1130" y="448"/>
                    </a:lnTo>
                    <a:lnTo>
                      <a:pt x="1311" y="455"/>
                    </a:lnTo>
                    <a:lnTo>
                      <a:pt x="1531" y="478"/>
                    </a:lnTo>
                    <a:lnTo>
                      <a:pt x="1690" y="485"/>
                    </a:lnTo>
                    <a:lnTo>
                      <a:pt x="1797" y="493"/>
                    </a:lnTo>
                    <a:lnTo>
                      <a:pt x="1903" y="478"/>
                    </a:lnTo>
                    <a:lnTo>
                      <a:pt x="1857" y="417"/>
                    </a:lnTo>
                    <a:lnTo>
                      <a:pt x="1812" y="349"/>
                    </a:lnTo>
                    <a:lnTo>
                      <a:pt x="1774" y="273"/>
                    </a:lnTo>
                    <a:lnTo>
                      <a:pt x="1736" y="190"/>
                    </a:lnTo>
                    <a:lnTo>
                      <a:pt x="1713" y="106"/>
                    </a:lnTo>
                    <a:lnTo>
                      <a:pt x="1175" y="38"/>
                    </a:lnTo>
                    <a:lnTo>
                      <a:pt x="50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2">
                <a:extLst>
                  <a:ext uri="{FF2B5EF4-FFF2-40B4-BE49-F238E27FC236}">
                    <a16:creationId xmlns:a16="http://schemas.microsoft.com/office/drawing/2014/main" id="{D2FDCFBB-9394-2B10-AAF1-AF8BBC4F4B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3" y="1326"/>
                <a:ext cx="0" cy="1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3">
                <a:extLst>
                  <a:ext uri="{FF2B5EF4-FFF2-40B4-BE49-F238E27FC236}">
                    <a16:creationId xmlns:a16="http://schemas.microsoft.com/office/drawing/2014/main" id="{4C73DCD4-A80E-A384-D13F-AD4135733E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1" y="1319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4">
                <a:extLst>
                  <a:ext uri="{FF2B5EF4-FFF2-40B4-BE49-F238E27FC236}">
                    <a16:creationId xmlns:a16="http://schemas.microsoft.com/office/drawing/2014/main" id="{4954D52D-B655-CCEA-543C-F929E49241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42" y="1349"/>
                <a:ext cx="0" cy="16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Text Box 15">
                <a:extLst>
                  <a:ext uri="{FF2B5EF4-FFF2-40B4-BE49-F238E27FC236}">
                    <a16:creationId xmlns:a16="http://schemas.microsoft.com/office/drawing/2014/main" id="{BFFBEEDC-0465-AFE3-32C4-25DD56512E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45" y="1128"/>
                <a:ext cx="21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>
                    <a:latin typeface="Times New Roman" panose="02020603050405020304" pitchFamily="18" charset="0"/>
                  </a:rPr>
                  <a:t>R</a:t>
                </a:r>
              </a:p>
            </p:txBody>
          </p:sp>
          <p:sp>
            <p:nvSpPr>
              <p:cNvPr id="81" name="Text Box 16">
                <a:extLst>
                  <a:ext uri="{FF2B5EF4-FFF2-40B4-BE49-F238E27FC236}">
                    <a16:creationId xmlns:a16="http://schemas.microsoft.com/office/drawing/2014/main" id="{E33F21D4-A25B-5CAF-19E2-07717C1DF9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6" y="1606"/>
                <a:ext cx="1070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Alluvial Aquifer</a:t>
                </a:r>
              </a:p>
            </p:txBody>
          </p:sp>
          <p:sp>
            <p:nvSpPr>
              <p:cNvPr id="82" name="Freeform 20">
                <a:extLst>
                  <a:ext uri="{FF2B5EF4-FFF2-40B4-BE49-F238E27FC236}">
                    <a16:creationId xmlns:a16="http://schemas.microsoft.com/office/drawing/2014/main" id="{148D20A5-0D3A-B1DB-0AB9-B7AE126F20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0" y="1591"/>
                <a:ext cx="599" cy="486"/>
              </a:xfrm>
              <a:custGeom>
                <a:avLst/>
                <a:gdLst>
                  <a:gd name="T0" fmla="*/ 0 w 599"/>
                  <a:gd name="T1" fmla="*/ 0 h 486"/>
                  <a:gd name="T2" fmla="*/ 599 w 599"/>
                  <a:gd name="T3" fmla="*/ 0 h 486"/>
                  <a:gd name="T4" fmla="*/ 599 w 599"/>
                  <a:gd name="T5" fmla="*/ 486 h 486"/>
                  <a:gd name="T6" fmla="*/ 485 w 599"/>
                  <a:gd name="T7" fmla="*/ 470 h 486"/>
                  <a:gd name="T8" fmla="*/ 379 w 599"/>
                  <a:gd name="T9" fmla="*/ 440 h 486"/>
                  <a:gd name="T10" fmla="*/ 288 w 599"/>
                  <a:gd name="T11" fmla="*/ 425 h 486"/>
                  <a:gd name="T12" fmla="*/ 235 w 599"/>
                  <a:gd name="T13" fmla="*/ 410 h 486"/>
                  <a:gd name="T14" fmla="*/ 174 w 599"/>
                  <a:gd name="T15" fmla="*/ 372 h 486"/>
                  <a:gd name="T16" fmla="*/ 121 w 599"/>
                  <a:gd name="T17" fmla="*/ 304 h 486"/>
                  <a:gd name="T18" fmla="*/ 84 w 599"/>
                  <a:gd name="T19" fmla="*/ 228 h 486"/>
                  <a:gd name="T20" fmla="*/ 53 w 599"/>
                  <a:gd name="T21" fmla="*/ 167 h 486"/>
                  <a:gd name="T22" fmla="*/ 23 w 599"/>
                  <a:gd name="T23" fmla="*/ 99 h 486"/>
                  <a:gd name="T24" fmla="*/ 0 w 599"/>
                  <a:gd name="T25" fmla="*/ 0 h 48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99" h="486">
                    <a:moveTo>
                      <a:pt x="0" y="0"/>
                    </a:moveTo>
                    <a:lnTo>
                      <a:pt x="599" y="0"/>
                    </a:lnTo>
                    <a:lnTo>
                      <a:pt x="599" y="486"/>
                    </a:lnTo>
                    <a:lnTo>
                      <a:pt x="485" y="470"/>
                    </a:lnTo>
                    <a:lnTo>
                      <a:pt x="379" y="440"/>
                    </a:lnTo>
                    <a:lnTo>
                      <a:pt x="288" y="425"/>
                    </a:lnTo>
                    <a:lnTo>
                      <a:pt x="235" y="410"/>
                    </a:lnTo>
                    <a:lnTo>
                      <a:pt x="174" y="372"/>
                    </a:lnTo>
                    <a:lnTo>
                      <a:pt x="121" y="304"/>
                    </a:lnTo>
                    <a:lnTo>
                      <a:pt x="84" y="228"/>
                    </a:lnTo>
                    <a:lnTo>
                      <a:pt x="53" y="167"/>
                    </a:lnTo>
                    <a:lnTo>
                      <a:pt x="23" y="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FFFF"/>
              </a:solidFill>
              <a:ln w="9525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Text Box 17">
                <a:extLst>
                  <a:ext uri="{FF2B5EF4-FFF2-40B4-BE49-F238E27FC236}">
                    <a16:creationId xmlns:a16="http://schemas.microsoft.com/office/drawing/2014/main" id="{62729076-5C2A-F7A2-23FF-7E64E4D062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12" y="1649"/>
                <a:ext cx="431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Lake</a:t>
                </a:r>
              </a:p>
            </p:txBody>
          </p:sp>
          <p:sp>
            <p:nvSpPr>
              <p:cNvPr id="84" name="Text Box 26">
                <a:extLst>
                  <a:ext uri="{FF2B5EF4-FFF2-40B4-BE49-F238E27FC236}">
                    <a16:creationId xmlns:a16="http://schemas.microsoft.com/office/drawing/2014/main" id="{272C22CE-9FBF-5735-7A7C-48F3B93188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30" y="1347"/>
                <a:ext cx="695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600"/>
                  <a:t>Stage = H</a:t>
                </a:r>
              </a:p>
            </p:txBody>
          </p:sp>
        </p:grpSp>
        <p:grpSp>
          <p:nvGrpSpPr>
            <p:cNvPr id="66" name="Group 35">
              <a:extLst>
                <a:ext uri="{FF2B5EF4-FFF2-40B4-BE49-F238E27FC236}">
                  <a16:creationId xmlns:a16="http://schemas.microsoft.com/office/drawing/2014/main" id="{B297E999-9B6B-BA44-3D11-FDD02D65E8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" y="2233"/>
              <a:ext cx="2747" cy="369"/>
              <a:chOff x="123" y="2408"/>
              <a:chExt cx="2747" cy="369"/>
            </a:xfrm>
          </p:grpSpPr>
          <p:grpSp>
            <p:nvGrpSpPr>
              <p:cNvPr id="67" name="Group 25">
                <a:extLst>
                  <a:ext uri="{FF2B5EF4-FFF2-40B4-BE49-F238E27FC236}">
                    <a16:creationId xmlns:a16="http://schemas.microsoft.com/office/drawing/2014/main" id="{EBEBF66E-A1FB-50D1-86A2-A508AD9138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8" y="2408"/>
                <a:ext cx="2544" cy="124"/>
                <a:chOff x="387" y="2567"/>
                <a:chExt cx="2544" cy="124"/>
              </a:xfrm>
            </p:grpSpPr>
            <p:sp>
              <p:nvSpPr>
                <p:cNvPr id="70" name="Line 21">
                  <a:extLst>
                    <a:ext uri="{FF2B5EF4-FFF2-40B4-BE49-F238E27FC236}">
                      <a16:creationId xmlns:a16="http://schemas.microsoft.com/office/drawing/2014/main" id="{89D5938A-B82A-ECCE-4C8C-663D7B74E0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7" y="2637"/>
                  <a:ext cx="253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" name="Line 22">
                  <a:extLst>
                    <a:ext uri="{FF2B5EF4-FFF2-40B4-BE49-F238E27FC236}">
                      <a16:creationId xmlns:a16="http://schemas.microsoft.com/office/drawing/2014/main" id="{EA731289-6C45-D41D-0F89-25FA16412F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7" y="2569"/>
                  <a:ext cx="0" cy="1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Line 24">
                  <a:extLst>
                    <a:ext uri="{FF2B5EF4-FFF2-40B4-BE49-F238E27FC236}">
                      <a16:creationId xmlns:a16="http://schemas.microsoft.com/office/drawing/2014/main" id="{C7B5E62B-426B-4ACD-387B-3B41B61AEBF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31" y="2567"/>
                  <a:ext cx="0" cy="1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8" name="Text Box 33">
                <a:extLst>
                  <a:ext uri="{FF2B5EF4-FFF2-40B4-BE49-F238E27FC236}">
                    <a16:creationId xmlns:a16="http://schemas.microsoft.com/office/drawing/2014/main" id="{83FE0628-6D44-F76F-8085-5405865F98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3" y="2544"/>
                <a:ext cx="21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A</a:t>
                </a:r>
              </a:p>
            </p:txBody>
          </p:sp>
          <p:sp>
            <p:nvSpPr>
              <p:cNvPr id="69" name="Text Box 34">
                <a:extLst>
                  <a:ext uri="{FF2B5EF4-FFF2-40B4-BE49-F238E27FC236}">
                    <a16:creationId xmlns:a16="http://schemas.microsoft.com/office/drawing/2014/main" id="{1D8A3506-D952-E2A5-5161-D40BC38133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57" y="2522"/>
                <a:ext cx="21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B</a:t>
                </a:r>
              </a:p>
            </p:txBody>
          </p:sp>
        </p:grpSp>
      </p:grpSp>
      <p:grpSp>
        <p:nvGrpSpPr>
          <p:cNvPr id="85" name="Group 94">
            <a:extLst>
              <a:ext uri="{FF2B5EF4-FFF2-40B4-BE49-F238E27FC236}">
                <a16:creationId xmlns:a16="http://schemas.microsoft.com/office/drawing/2014/main" id="{3364B952-3CC9-E2B9-01AF-77A84B165329}"/>
              </a:ext>
            </a:extLst>
          </p:cNvPr>
          <p:cNvGrpSpPr>
            <a:grpSpLocks/>
          </p:cNvGrpSpPr>
          <p:nvPr/>
        </p:nvGrpSpPr>
        <p:grpSpPr bwMode="auto">
          <a:xfrm>
            <a:off x="6015107" y="1145071"/>
            <a:ext cx="4360863" cy="2708275"/>
            <a:chOff x="2900" y="690"/>
            <a:chExt cx="2747" cy="1706"/>
          </a:xfrm>
        </p:grpSpPr>
        <p:sp>
          <p:nvSpPr>
            <p:cNvPr id="86" name="Freeform 50" descr="Light upward diagonal">
              <a:extLst>
                <a:ext uri="{FF2B5EF4-FFF2-40B4-BE49-F238E27FC236}">
                  <a16:creationId xmlns:a16="http://schemas.microsoft.com/office/drawing/2014/main" id="{00436C50-7443-4BC5-8A9B-6ABAE14F2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4" y="698"/>
              <a:ext cx="2077" cy="1698"/>
            </a:xfrm>
            <a:custGeom>
              <a:avLst/>
              <a:gdLst>
                <a:gd name="T0" fmla="*/ 2024 w 2077"/>
                <a:gd name="T1" fmla="*/ 0 h 1698"/>
                <a:gd name="T2" fmla="*/ 1986 w 2077"/>
                <a:gd name="T3" fmla="*/ 83 h 1698"/>
                <a:gd name="T4" fmla="*/ 1940 w 2077"/>
                <a:gd name="T5" fmla="*/ 151 h 1698"/>
                <a:gd name="T6" fmla="*/ 1865 w 2077"/>
                <a:gd name="T7" fmla="*/ 227 h 1698"/>
                <a:gd name="T8" fmla="*/ 1759 w 2077"/>
                <a:gd name="T9" fmla="*/ 258 h 1698"/>
                <a:gd name="T10" fmla="*/ 1349 w 2077"/>
                <a:gd name="T11" fmla="*/ 258 h 1698"/>
                <a:gd name="T12" fmla="*/ 887 w 2077"/>
                <a:gd name="T13" fmla="*/ 288 h 1698"/>
                <a:gd name="T14" fmla="*/ 637 w 2077"/>
                <a:gd name="T15" fmla="*/ 303 h 1698"/>
                <a:gd name="T16" fmla="*/ 372 w 2077"/>
                <a:gd name="T17" fmla="*/ 341 h 1698"/>
                <a:gd name="T18" fmla="*/ 197 w 2077"/>
                <a:gd name="T19" fmla="*/ 356 h 1698"/>
                <a:gd name="T20" fmla="*/ 144 w 2077"/>
                <a:gd name="T21" fmla="*/ 424 h 1698"/>
                <a:gd name="T22" fmla="*/ 129 w 2077"/>
                <a:gd name="T23" fmla="*/ 508 h 1698"/>
                <a:gd name="T24" fmla="*/ 114 w 2077"/>
                <a:gd name="T25" fmla="*/ 871 h 1698"/>
                <a:gd name="T26" fmla="*/ 129 w 2077"/>
                <a:gd name="T27" fmla="*/ 1303 h 1698"/>
                <a:gd name="T28" fmla="*/ 175 w 2077"/>
                <a:gd name="T29" fmla="*/ 1379 h 1698"/>
                <a:gd name="T30" fmla="*/ 311 w 2077"/>
                <a:gd name="T31" fmla="*/ 1410 h 1698"/>
                <a:gd name="T32" fmla="*/ 599 w 2077"/>
                <a:gd name="T33" fmla="*/ 1447 h 1698"/>
                <a:gd name="T34" fmla="*/ 849 w 2077"/>
                <a:gd name="T35" fmla="*/ 1455 h 1698"/>
                <a:gd name="T36" fmla="*/ 1130 w 2077"/>
                <a:gd name="T37" fmla="*/ 1470 h 1698"/>
                <a:gd name="T38" fmla="*/ 1349 w 2077"/>
                <a:gd name="T39" fmla="*/ 1470 h 1698"/>
                <a:gd name="T40" fmla="*/ 1569 w 2077"/>
                <a:gd name="T41" fmla="*/ 1478 h 1698"/>
                <a:gd name="T42" fmla="*/ 1766 w 2077"/>
                <a:gd name="T43" fmla="*/ 1501 h 1698"/>
                <a:gd name="T44" fmla="*/ 1880 w 2077"/>
                <a:gd name="T45" fmla="*/ 1523 h 1698"/>
                <a:gd name="T46" fmla="*/ 1933 w 2077"/>
                <a:gd name="T47" fmla="*/ 1523 h 1698"/>
                <a:gd name="T48" fmla="*/ 2001 w 2077"/>
                <a:gd name="T49" fmla="*/ 1584 h 1698"/>
                <a:gd name="T50" fmla="*/ 2077 w 2077"/>
                <a:gd name="T51" fmla="*/ 1690 h 1698"/>
                <a:gd name="T52" fmla="*/ 1971 w 2077"/>
                <a:gd name="T53" fmla="*/ 1698 h 1698"/>
                <a:gd name="T54" fmla="*/ 1903 w 2077"/>
                <a:gd name="T55" fmla="*/ 1645 h 1698"/>
                <a:gd name="T56" fmla="*/ 1743 w 2077"/>
                <a:gd name="T57" fmla="*/ 1599 h 1698"/>
                <a:gd name="T58" fmla="*/ 1402 w 2077"/>
                <a:gd name="T59" fmla="*/ 1576 h 1698"/>
                <a:gd name="T60" fmla="*/ 766 w 2077"/>
                <a:gd name="T61" fmla="*/ 1569 h 1698"/>
                <a:gd name="T62" fmla="*/ 303 w 2077"/>
                <a:gd name="T63" fmla="*/ 1516 h 1698"/>
                <a:gd name="T64" fmla="*/ 99 w 2077"/>
                <a:gd name="T65" fmla="*/ 1470 h 1698"/>
                <a:gd name="T66" fmla="*/ 38 w 2077"/>
                <a:gd name="T67" fmla="*/ 1394 h 1698"/>
                <a:gd name="T68" fmla="*/ 0 w 2077"/>
                <a:gd name="T69" fmla="*/ 1303 h 1698"/>
                <a:gd name="T70" fmla="*/ 0 w 2077"/>
                <a:gd name="T71" fmla="*/ 1099 h 1698"/>
                <a:gd name="T72" fmla="*/ 0 w 2077"/>
                <a:gd name="T73" fmla="*/ 553 h 1698"/>
                <a:gd name="T74" fmla="*/ 15 w 2077"/>
                <a:gd name="T75" fmla="*/ 432 h 1698"/>
                <a:gd name="T76" fmla="*/ 46 w 2077"/>
                <a:gd name="T77" fmla="*/ 341 h 1698"/>
                <a:gd name="T78" fmla="*/ 106 w 2077"/>
                <a:gd name="T79" fmla="*/ 280 h 1698"/>
                <a:gd name="T80" fmla="*/ 220 w 2077"/>
                <a:gd name="T81" fmla="*/ 242 h 1698"/>
                <a:gd name="T82" fmla="*/ 394 w 2077"/>
                <a:gd name="T83" fmla="*/ 220 h 1698"/>
                <a:gd name="T84" fmla="*/ 735 w 2077"/>
                <a:gd name="T85" fmla="*/ 182 h 1698"/>
                <a:gd name="T86" fmla="*/ 1122 w 2077"/>
                <a:gd name="T87" fmla="*/ 174 h 1698"/>
                <a:gd name="T88" fmla="*/ 1372 w 2077"/>
                <a:gd name="T89" fmla="*/ 151 h 1698"/>
                <a:gd name="T90" fmla="*/ 1645 w 2077"/>
                <a:gd name="T91" fmla="*/ 136 h 1698"/>
                <a:gd name="T92" fmla="*/ 1804 w 2077"/>
                <a:gd name="T93" fmla="*/ 106 h 1698"/>
                <a:gd name="T94" fmla="*/ 1887 w 2077"/>
                <a:gd name="T95" fmla="*/ 45 h 1698"/>
                <a:gd name="T96" fmla="*/ 1910 w 2077"/>
                <a:gd name="T97" fmla="*/ 0 h 1698"/>
                <a:gd name="T98" fmla="*/ 2024 w 2077"/>
                <a:gd name="T99" fmla="*/ 0 h 169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077" h="1698">
                  <a:moveTo>
                    <a:pt x="2024" y="0"/>
                  </a:moveTo>
                  <a:lnTo>
                    <a:pt x="1986" y="83"/>
                  </a:lnTo>
                  <a:lnTo>
                    <a:pt x="1940" y="151"/>
                  </a:lnTo>
                  <a:lnTo>
                    <a:pt x="1865" y="227"/>
                  </a:lnTo>
                  <a:lnTo>
                    <a:pt x="1759" y="258"/>
                  </a:lnTo>
                  <a:lnTo>
                    <a:pt x="1349" y="258"/>
                  </a:lnTo>
                  <a:lnTo>
                    <a:pt x="887" y="288"/>
                  </a:lnTo>
                  <a:lnTo>
                    <a:pt x="637" y="303"/>
                  </a:lnTo>
                  <a:lnTo>
                    <a:pt x="372" y="341"/>
                  </a:lnTo>
                  <a:lnTo>
                    <a:pt x="197" y="356"/>
                  </a:lnTo>
                  <a:lnTo>
                    <a:pt x="144" y="424"/>
                  </a:lnTo>
                  <a:lnTo>
                    <a:pt x="129" y="508"/>
                  </a:lnTo>
                  <a:lnTo>
                    <a:pt x="114" y="871"/>
                  </a:lnTo>
                  <a:lnTo>
                    <a:pt x="129" y="1303"/>
                  </a:lnTo>
                  <a:lnTo>
                    <a:pt x="175" y="1379"/>
                  </a:lnTo>
                  <a:lnTo>
                    <a:pt x="311" y="1410"/>
                  </a:lnTo>
                  <a:lnTo>
                    <a:pt x="599" y="1447"/>
                  </a:lnTo>
                  <a:lnTo>
                    <a:pt x="849" y="1455"/>
                  </a:lnTo>
                  <a:lnTo>
                    <a:pt x="1130" y="1470"/>
                  </a:lnTo>
                  <a:lnTo>
                    <a:pt x="1349" y="1470"/>
                  </a:lnTo>
                  <a:lnTo>
                    <a:pt x="1569" y="1478"/>
                  </a:lnTo>
                  <a:lnTo>
                    <a:pt x="1766" y="1501"/>
                  </a:lnTo>
                  <a:lnTo>
                    <a:pt x="1880" y="1523"/>
                  </a:lnTo>
                  <a:lnTo>
                    <a:pt x="1933" y="1523"/>
                  </a:lnTo>
                  <a:lnTo>
                    <a:pt x="2001" y="1584"/>
                  </a:lnTo>
                  <a:lnTo>
                    <a:pt x="2077" y="1690"/>
                  </a:lnTo>
                  <a:lnTo>
                    <a:pt x="1971" y="1698"/>
                  </a:lnTo>
                  <a:lnTo>
                    <a:pt x="1903" y="1645"/>
                  </a:lnTo>
                  <a:lnTo>
                    <a:pt x="1743" y="1599"/>
                  </a:lnTo>
                  <a:lnTo>
                    <a:pt x="1402" y="1576"/>
                  </a:lnTo>
                  <a:lnTo>
                    <a:pt x="766" y="1569"/>
                  </a:lnTo>
                  <a:lnTo>
                    <a:pt x="303" y="1516"/>
                  </a:lnTo>
                  <a:lnTo>
                    <a:pt x="99" y="1470"/>
                  </a:lnTo>
                  <a:lnTo>
                    <a:pt x="38" y="1394"/>
                  </a:lnTo>
                  <a:lnTo>
                    <a:pt x="0" y="1303"/>
                  </a:lnTo>
                  <a:lnTo>
                    <a:pt x="0" y="1099"/>
                  </a:lnTo>
                  <a:lnTo>
                    <a:pt x="0" y="553"/>
                  </a:lnTo>
                  <a:lnTo>
                    <a:pt x="15" y="432"/>
                  </a:lnTo>
                  <a:lnTo>
                    <a:pt x="46" y="341"/>
                  </a:lnTo>
                  <a:lnTo>
                    <a:pt x="106" y="280"/>
                  </a:lnTo>
                  <a:lnTo>
                    <a:pt x="220" y="242"/>
                  </a:lnTo>
                  <a:lnTo>
                    <a:pt x="394" y="220"/>
                  </a:lnTo>
                  <a:lnTo>
                    <a:pt x="735" y="182"/>
                  </a:lnTo>
                  <a:lnTo>
                    <a:pt x="1122" y="174"/>
                  </a:lnTo>
                  <a:lnTo>
                    <a:pt x="1372" y="151"/>
                  </a:lnTo>
                  <a:lnTo>
                    <a:pt x="1645" y="136"/>
                  </a:lnTo>
                  <a:lnTo>
                    <a:pt x="1804" y="106"/>
                  </a:lnTo>
                  <a:lnTo>
                    <a:pt x="1887" y="45"/>
                  </a:lnTo>
                  <a:lnTo>
                    <a:pt x="1910" y="0"/>
                  </a:lnTo>
                  <a:lnTo>
                    <a:pt x="2024" y="0"/>
                  </a:lnTo>
                  <a:close/>
                </a:path>
              </a:pathLst>
            </a:custGeom>
            <a:pattFill prst="lt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47">
              <a:extLst>
                <a:ext uri="{FF2B5EF4-FFF2-40B4-BE49-F238E27FC236}">
                  <a16:creationId xmlns:a16="http://schemas.microsoft.com/office/drawing/2014/main" id="{4ED7420B-3E7C-CDDA-9302-E91F95D4D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9" y="849"/>
              <a:ext cx="1834" cy="1380"/>
            </a:xfrm>
            <a:custGeom>
              <a:avLst/>
              <a:gdLst>
                <a:gd name="T0" fmla="*/ 1834 w 1834"/>
                <a:gd name="T1" fmla="*/ 0 h 1380"/>
                <a:gd name="T2" fmla="*/ 1750 w 1834"/>
                <a:gd name="T3" fmla="*/ 76 h 1380"/>
                <a:gd name="T4" fmla="*/ 1629 w 1834"/>
                <a:gd name="T5" fmla="*/ 107 h 1380"/>
                <a:gd name="T6" fmla="*/ 1303 w 1834"/>
                <a:gd name="T7" fmla="*/ 107 h 1380"/>
                <a:gd name="T8" fmla="*/ 902 w 1834"/>
                <a:gd name="T9" fmla="*/ 129 h 1380"/>
                <a:gd name="T10" fmla="*/ 523 w 1834"/>
                <a:gd name="T11" fmla="*/ 152 h 1380"/>
                <a:gd name="T12" fmla="*/ 212 w 1834"/>
                <a:gd name="T13" fmla="*/ 190 h 1380"/>
                <a:gd name="T14" fmla="*/ 68 w 1834"/>
                <a:gd name="T15" fmla="*/ 205 h 1380"/>
                <a:gd name="T16" fmla="*/ 22 w 1834"/>
                <a:gd name="T17" fmla="*/ 273 h 1380"/>
                <a:gd name="T18" fmla="*/ 15 w 1834"/>
                <a:gd name="T19" fmla="*/ 410 h 1380"/>
                <a:gd name="T20" fmla="*/ 0 w 1834"/>
                <a:gd name="T21" fmla="*/ 789 h 1380"/>
                <a:gd name="T22" fmla="*/ 0 w 1834"/>
                <a:gd name="T23" fmla="*/ 1001 h 1380"/>
                <a:gd name="T24" fmla="*/ 15 w 1834"/>
                <a:gd name="T25" fmla="*/ 1137 h 1380"/>
                <a:gd name="T26" fmla="*/ 45 w 1834"/>
                <a:gd name="T27" fmla="*/ 1221 h 1380"/>
                <a:gd name="T28" fmla="*/ 151 w 1834"/>
                <a:gd name="T29" fmla="*/ 1259 h 1380"/>
                <a:gd name="T30" fmla="*/ 424 w 1834"/>
                <a:gd name="T31" fmla="*/ 1289 h 1380"/>
                <a:gd name="T32" fmla="*/ 689 w 1834"/>
                <a:gd name="T33" fmla="*/ 1312 h 1380"/>
                <a:gd name="T34" fmla="*/ 932 w 1834"/>
                <a:gd name="T35" fmla="*/ 1319 h 1380"/>
                <a:gd name="T36" fmla="*/ 1129 w 1834"/>
                <a:gd name="T37" fmla="*/ 1312 h 1380"/>
                <a:gd name="T38" fmla="*/ 1341 w 1834"/>
                <a:gd name="T39" fmla="*/ 1334 h 1380"/>
                <a:gd name="T40" fmla="*/ 1576 w 1834"/>
                <a:gd name="T41" fmla="*/ 1342 h 1380"/>
                <a:gd name="T42" fmla="*/ 1720 w 1834"/>
                <a:gd name="T43" fmla="*/ 1357 h 1380"/>
                <a:gd name="T44" fmla="*/ 1811 w 1834"/>
                <a:gd name="T45" fmla="*/ 1380 h 1380"/>
                <a:gd name="T46" fmla="*/ 1781 w 1834"/>
                <a:gd name="T47" fmla="*/ 1281 h 1380"/>
                <a:gd name="T48" fmla="*/ 1743 w 1834"/>
                <a:gd name="T49" fmla="*/ 1137 h 1380"/>
                <a:gd name="T50" fmla="*/ 1720 w 1834"/>
                <a:gd name="T51" fmla="*/ 948 h 1380"/>
                <a:gd name="T52" fmla="*/ 1720 w 1834"/>
                <a:gd name="T53" fmla="*/ 766 h 1380"/>
                <a:gd name="T54" fmla="*/ 1720 w 1834"/>
                <a:gd name="T55" fmla="*/ 569 h 1380"/>
                <a:gd name="T56" fmla="*/ 1743 w 1834"/>
                <a:gd name="T57" fmla="*/ 372 h 1380"/>
                <a:gd name="T58" fmla="*/ 1781 w 1834"/>
                <a:gd name="T59" fmla="*/ 160 h 1380"/>
                <a:gd name="T60" fmla="*/ 1834 w 1834"/>
                <a:gd name="T61" fmla="*/ 0 h 138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834" h="1380">
                  <a:moveTo>
                    <a:pt x="1834" y="0"/>
                  </a:moveTo>
                  <a:lnTo>
                    <a:pt x="1750" y="76"/>
                  </a:lnTo>
                  <a:lnTo>
                    <a:pt x="1629" y="107"/>
                  </a:lnTo>
                  <a:lnTo>
                    <a:pt x="1303" y="107"/>
                  </a:lnTo>
                  <a:lnTo>
                    <a:pt x="902" y="129"/>
                  </a:lnTo>
                  <a:lnTo>
                    <a:pt x="523" y="152"/>
                  </a:lnTo>
                  <a:lnTo>
                    <a:pt x="212" y="190"/>
                  </a:lnTo>
                  <a:lnTo>
                    <a:pt x="68" y="205"/>
                  </a:lnTo>
                  <a:lnTo>
                    <a:pt x="22" y="273"/>
                  </a:lnTo>
                  <a:lnTo>
                    <a:pt x="15" y="410"/>
                  </a:lnTo>
                  <a:lnTo>
                    <a:pt x="0" y="789"/>
                  </a:lnTo>
                  <a:lnTo>
                    <a:pt x="0" y="1001"/>
                  </a:lnTo>
                  <a:lnTo>
                    <a:pt x="15" y="1137"/>
                  </a:lnTo>
                  <a:lnTo>
                    <a:pt x="45" y="1221"/>
                  </a:lnTo>
                  <a:lnTo>
                    <a:pt x="151" y="1259"/>
                  </a:lnTo>
                  <a:lnTo>
                    <a:pt x="424" y="1289"/>
                  </a:lnTo>
                  <a:lnTo>
                    <a:pt x="689" y="1312"/>
                  </a:lnTo>
                  <a:lnTo>
                    <a:pt x="932" y="1319"/>
                  </a:lnTo>
                  <a:lnTo>
                    <a:pt x="1129" y="1312"/>
                  </a:lnTo>
                  <a:lnTo>
                    <a:pt x="1341" y="1334"/>
                  </a:lnTo>
                  <a:lnTo>
                    <a:pt x="1576" y="1342"/>
                  </a:lnTo>
                  <a:lnTo>
                    <a:pt x="1720" y="1357"/>
                  </a:lnTo>
                  <a:lnTo>
                    <a:pt x="1811" y="1380"/>
                  </a:lnTo>
                  <a:lnTo>
                    <a:pt x="1781" y="1281"/>
                  </a:lnTo>
                  <a:lnTo>
                    <a:pt x="1743" y="1137"/>
                  </a:lnTo>
                  <a:lnTo>
                    <a:pt x="1720" y="948"/>
                  </a:lnTo>
                  <a:lnTo>
                    <a:pt x="1720" y="766"/>
                  </a:lnTo>
                  <a:lnTo>
                    <a:pt x="1720" y="569"/>
                  </a:lnTo>
                  <a:lnTo>
                    <a:pt x="1743" y="372"/>
                  </a:lnTo>
                  <a:lnTo>
                    <a:pt x="1781" y="160"/>
                  </a:lnTo>
                  <a:lnTo>
                    <a:pt x="1834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8" name="Group 36">
              <a:extLst>
                <a:ext uri="{FF2B5EF4-FFF2-40B4-BE49-F238E27FC236}">
                  <a16:creationId xmlns:a16="http://schemas.microsoft.com/office/drawing/2014/main" id="{D94C3430-75E9-8E1D-7EA6-6963FE4C66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0" y="1503"/>
              <a:ext cx="2747" cy="369"/>
              <a:chOff x="123" y="2408"/>
              <a:chExt cx="2747" cy="369"/>
            </a:xfrm>
          </p:grpSpPr>
          <p:grpSp>
            <p:nvGrpSpPr>
              <p:cNvPr id="95" name="Group 37">
                <a:extLst>
                  <a:ext uri="{FF2B5EF4-FFF2-40B4-BE49-F238E27FC236}">
                    <a16:creationId xmlns:a16="http://schemas.microsoft.com/office/drawing/2014/main" id="{C0DD7416-2502-10DC-3F70-8B6BB06A4E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8" y="2408"/>
                <a:ext cx="2544" cy="124"/>
                <a:chOff x="387" y="2567"/>
                <a:chExt cx="2544" cy="124"/>
              </a:xfrm>
            </p:grpSpPr>
            <p:sp>
              <p:nvSpPr>
                <p:cNvPr id="98" name="Line 38">
                  <a:extLst>
                    <a:ext uri="{FF2B5EF4-FFF2-40B4-BE49-F238E27FC236}">
                      <a16:creationId xmlns:a16="http://schemas.microsoft.com/office/drawing/2014/main" id="{FC58224A-9A17-D284-4DF8-88A9127944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7" y="2637"/>
                  <a:ext cx="253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Line 39">
                  <a:extLst>
                    <a:ext uri="{FF2B5EF4-FFF2-40B4-BE49-F238E27FC236}">
                      <a16:creationId xmlns:a16="http://schemas.microsoft.com/office/drawing/2014/main" id="{DA94CD2C-83C4-981F-0E27-C509467C5F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7" y="2569"/>
                  <a:ext cx="0" cy="1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0" name="Line 40">
                  <a:extLst>
                    <a:ext uri="{FF2B5EF4-FFF2-40B4-BE49-F238E27FC236}">
                      <a16:creationId xmlns:a16="http://schemas.microsoft.com/office/drawing/2014/main" id="{DD61942F-F394-9310-3957-C936996E714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31" y="2567"/>
                  <a:ext cx="0" cy="1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6" name="Text Box 41">
                <a:extLst>
                  <a:ext uri="{FF2B5EF4-FFF2-40B4-BE49-F238E27FC236}">
                    <a16:creationId xmlns:a16="http://schemas.microsoft.com/office/drawing/2014/main" id="{3928A3AE-6C8B-E25C-4DA1-0DDD7F5E6AB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3" y="2544"/>
                <a:ext cx="21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A</a:t>
                </a:r>
              </a:p>
            </p:txBody>
          </p:sp>
          <p:sp>
            <p:nvSpPr>
              <p:cNvPr id="97" name="Text Box 42">
                <a:extLst>
                  <a:ext uri="{FF2B5EF4-FFF2-40B4-BE49-F238E27FC236}">
                    <a16:creationId xmlns:a16="http://schemas.microsoft.com/office/drawing/2014/main" id="{3444CD76-198B-888C-73A2-393FD05ED5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57" y="2522"/>
                <a:ext cx="21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B</a:t>
                </a:r>
              </a:p>
            </p:txBody>
          </p:sp>
        </p:grpSp>
        <p:sp>
          <p:nvSpPr>
            <p:cNvPr id="89" name="Freeform 51">
              <a:extLst>
                <a:ext uri="{FF2B5EF4-FFF2-40B4-BE49-F238E27FC236}">
                  <a16:creationId xmlns:a16="http://schemas.microsoft.com/office/drawing/2014/main" id="{8EBCC92A-8355-5060-920C-24D1AB8BC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2" y="690"/>
              <a:ext cx="83" cy="152"/>
            </a:xfrm>
            <a:custGeom>
              <a:avLst/>
              <a:gdLst>
                <a:gd name="T0" fmla="*/ 0 w 83"/>
                <a:gd name="T1" fmla="*/ 152 h 152"/>
                <a:gd name="T2" fmla="*/ 46 w 83"/>
                <a:gd name="T3" fmla="*/ 99 h 152"/>
                <a:gd name="T4" fmla="*/ 83 w 83"/>
                <a:gd name="T5" fmla="*/ 0 h 15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3" h="152">
                  <a:moveTo>
                    <a:pt x="0" y="152"/>
                  </a:moveTo>
                  <a:cubicBezTo>
                    <a:pt x="16" y="138"/>
                    <a:pt x="32" y="124"/>
                    <a:pt x="46" y="99"/>
                  </a:cubicBezTo>
                  <a:cubicBezTo>
                    <a:pt x="60" y="74"/>
                    <a:pt x="71" y="37"/>
                    <a:pt x="83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52">
              <a:extLst>
                <a:ext uri="{FF2B5EF4-FFF2-40B4-BE49-F238E27FC236}">
                  <a16:creationId xmlns:a16="http://schemas.microsoft.com/office/drawing/2014/main" id="{67C6E648-85DA-2E4D-17CF-7051E8D59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9" y="2221"/>
              <a:ext cx="152" cy="175"/>
            </a:xfrm>
            <a:custGeom>
              <a:avLst/>
              <a:gdLst>
                <a:gd name="T0" fmla="*/ 0 w 152"/>
                <a:gd name="T1" fmla="*/ 0 h 175"/>
                <a:gd name="T2" fmla="*/ 69 w 152"/>
                <a:gd name="T3" fmla="*/ 61 h 175"/>
                <a:gd name="T4" fmla="*/ 152 w 152"/>
                <a:gd name="T5" fmla="*/ 175 h 17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2" h="175">
                  <a:moveTo>
                    <a:pt x="0" y="0"/>
                  </a:moveTo>
                  <a:cubicBezTo>
                    <a:pt x="22" y="16"/>
                    <a:pt x="44" y="32"/>
                    <a:pt x="69" y="61"/>
                  </a:cubicBezTo>
                  <a:cubicBezTo>
                    <a:pt x="94" y="90"/>
                    <a:pt x="123" y="132"/>
                    <a:pt x="152" y="17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Text Box 53">
              <a:extLst>
                <a:ext uri="{FF2B5EF4-FFF2-40B4-BE49-F238E27FC236}">
                  <a16:creationId xmlns:a16="http://schemas.microsoft.com/office/drawing/2014/main" id="{D1B6B244-EC88-C575-883D-E87C1D87B4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56" y="1271"/>
              <a:ext cx="43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Lake</a:t>
              </a:r>
            </a:p>
          </p:txBody>
        </p:sp>
        <p:sp>
          <p:nvSpPr>
            <p:cNvPr id="92" name="Freeform 54">
              <a:extLst>
                <a:ext uri="{FF2B5EF4-FFF2-40B4-BE49-F238E27FC236}">
                  <a16:creationId xmlns:a16="http://schemas.microsoft.com/office/drawing/2014/main" id="{2B714530-558E-257C-ED83-ACB50AEAB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" y="1039"/>
              <a:ext cx="39" cy="1076"/>
            </a:xfrm>
            <a:custGeom>
              <a:avLst/>
              <a:gdLst>
                <a:gd name="T0" fmla="*/ 0 w 39"/>
                <a:gd name="T1" fmla="*/ 0 h 1076"/>
                <a:gd name="T2" fmla="*/ 15 w 39"/>
                <a:gd name="T3" fmla="*/ 174 h 1076"/>
                <a:gd name="T4" fmla="*/ 30 w 39"/>
                <a:gd name="T5" fmla="*/ 356 h 1076"/>
                <a:gd name="T6" fmla="*/ 38 w 39"/>
                <a:gd name="T7" fmla="*/ 530 h 1076"/>
                <a:gd name="T8" fmla="*/ 38 w 39"/>
                <a:gd name="T9" fmla="*/ 705 h 1076"/>
                <a:gd name="T10" fmla="*/ 30 w 39"/>
                <a:gd name="T11" fmla="*/ 909 h 1076"/>
                <a:gd name="T12" fmla="*/ 30 w 39"/>
                <a:gd name="T13" fmla="*/ 1076 h 107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" h="1076">
                  <a:moveTo>
                    <a:pt x="0" y="0"/>
                  </a:moveTo>
                  <a:cubicBezTo>
                    <a:pt x="5" y="57"/>
                    <a:pt x="10" y="115"/>
                    <a:pt x="15" y="174"/>
                  </a:cubicBezTo>
                  <a:cubicBezTo>
                    <a:pt x="20" y="233"/>
                    <a:pt x="26" y="297"/>
                    <a:pt x="30" y="356"/>
                  </a:cubicBezTo>
                  <a:cubicBezTo>
                    <a:pt x="34" y="415"/>
                    <a:pt x="37" y="472"/>
                    <a:pt x="38" y="530"/>
                  </a:cubicBezTo>
                  <a:cubicBezTo>
                    <a:pt x="39" y="588"/>
                    <a:pt x="39" y="642"/>
                    <a:pt x="38" y="705"/>
                  </a:cubicBezTo>
                  <a:cubicBezTo>
                    <a:pt x="37" y="768"/>
                    <a:pt x="31" y="847"/>
                    <a:pt x="30" y="909"/>
                  </a:cubicBezTo>
                  <a:cubicBezTo>
                    <a:pt x="29" y="971"/>
                    <a:pt x="29" y="1023"/>
                    <a:pt x="30" y="1076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55">
              <a:extLst>
                <a:ext uri="{FF2B5EF4-FFF2-40B4-BE49-F238E27FC236}">
                  <a16:creationId xmlns:a16="http://schemas.microsoft.com/office/drawing/2014/main" id="{76FB0410-A701-96DB-4ADB-42D8F6B22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5" y="978"/>
              <a:ext cx="46" cy="1183"/>
            </a:xfrm>
            <a:custGeom>
              <a:avLst/>
              <a:gdLst>
                <a:gd name="T0" fmla="*/ 0 w 46"/>
                <a:gd name="T1" fmla="*/ 0 h 1183"/>
                <a:gd name="T2" fmla="*/ 15 w 46"/>
                <a:gd name="T3" fmla="*/ 106 h 1183"/>
                <a:gd name="T4" fmla="*/ 22 w 46"/>
                <a:gd name="T5" fmla="*/ 243 h 1183"/>
                <a:gd name="T6" fmla="*/ 38 w 46"/>
                <a:gd name="T7" fmla="*/ 440 h 1183"/>
                <a:gd name="T8" fmla="*/ 38 w 46"/>
                <a:gd name="T9" fmla="*/ 584 h 1183"/>
                <a:gd name="T10" fmla="*/ 45 w 46"/>
                <a:gd name="T11" fmla="*/ 713 h 1183"/>
                <a:gd name="T12" fmla="*/ 45 w 46"/>
                <a:gd name="T13" fmla="*/ 857 h 1183"/>
                <a:gd name="T14" fmla="*/ 38 w 46"/>
                <a:gd name="T15" fmla="*/ 1031 h 1183"/>
                <a:gd name="T16" fmla="*/ 45 w 46"/>
                <a:gd name="T17" fmla="*/ 1183 h 118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6" h="1183">
                  <a:moveTo>
                    <a:pt x="0" y="0"/>
                  </a:moveTo>
                  <a:cubicBezTo>
                    <a:pt x="5" y="33"/>
                    <a:pt x="11" y="66"/>
                    <a:pt x="15" y="106"/>
                  </a:cubicBezTo>
                  <a:cubicBezTo>
                    <a:pt x="19" y="146"/>
                    <a:pt x="18" y="187"/>
                    <a:pt x="22" y="243"/>
                  </a:cubicBezTo>
                  <a:cubicBezTo>
                    <a:pt x="26" y="299"/>
                    <a:pt x="35" y="383"/>
                    <a:pt x="38" y="440"/>
                  </a:cubicBezTo>
                  <a:cubicBezTo>
                    <a:pt x="41" y="497"/>
                    <a:pt x="37" y="539"/>
                    <a:pt x="38" y="584"/>
                  </a:cubicBezTo>
                  <a:cubicBezTo>
                    <a:pt x="39" y="629"/>
                    <a:pt x="44" y="668"/>
                    <a:pt x="45" y="713"/>
                  </a:cubicBezTo>
                  <a:cubicBezTo>
                    <a:pt x="46" y="758"/>
                    <a:pt x="46" y="804"/>
                    <a:pt x="45" y="857"/>
                  </a:cubicBezTo>
                  <a:cubicBezTo>
                    <a:pt x="44" y="910"/>
                    <a:pt x="38" y="977"/>
                    <a:pt x="38" y="1031"/>
                  </a:cubicBezTo>
                  <a:cubicBezTo>
                    <a:pt x="38" y="1085"/>
                    <a:pt x="41" y="1134"/>
                    <a:pt x="45" y="1183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56">
              <a:extLst>
                <a:ext uri="{FF2B5EF4-FFF2-40B4-BE49-F238E27FC236}">
                  <a16:creationId xmlns:a16="http://schemas.microsoft.com/office/drawing/2014/main" id="{466B81A6-07BB-AAEF-9C21-50E97DCD0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5" y="956"/>
              <a:ext cx="9" cy="1220"/>
            </a:xfrm>
            <a:custGeom>
              <a:avLst/>
              <a:gdLst>
                <a:gd name="T0" fmla="*/ 0 w 9"/>
                <a:gd name="T1" fmla="*/ 0 h 1220"/>
                <a:gd name="T2" fmla="*/ 8 w 9"/>
                <a:gd name="T3" fmla="*/ 242 h 1220"/>
                <a:gd name="T4" fmla="*/ 8 w 9"/>
                <a:gd name="T5" fmla="*/ 530 h 1220"/>
                <a:gd name="T6" fmla="*/ 8 w 9"/>
                <a:gd name="T7" fmla="*/ 651 h 1220"/>
                <a:gd name="T8" fmla="*/ 8 w 9"/>
                <a:gd name="T9" fmla="*/ 879 h 1220"/>
                <a:gd name="T10" fmla="*/ 0 w 9"/>
                <a:gd name="T11" fmla="*/ 1114 h 1220"/>
                <a:gd name="T12" fmla="*/ 8 w 9"/>
                <a:gd name="T13" fmla="*/ 1220 h 12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" h="1220">
                  <a:moveTo>
                    <a:pt x="0" y="0"/>
                  </a:moveTo>
                  <a:cubicBezTo>
                    <a:pt x="3" y="77"/>
                    <a:pt x="7" y="154"/>
                    <a:pt x="8" y="242"/>
                  </a:cubicBezTo>
                  <a:cubicBezTo>
                    <a:pt x="9" y="330"/>
                    <a:pt x="8" y="462"/>
                    <a:pt x="8" y="530"/>
                  </a:cubicBezTo>
                  <a:cubicBezTo>
                    <a:pt x="8" y="598"/>
                    <a:pt x="8" y="593"/>
                    <a:pt x="8" y="651"/>
                  </a:cubicBezTo>
                  <a:cubicBezTo>
                    <a:pt x="8" y="709"/>
                    <a:pt x="9" y="802"/>
                    <a:pt x="8" y="879"/>
                  </a:cubicBezTo>
                  <a:cubicBezTo>
                    <a:pt x="7" y="956"/>
                    <a:pt x="0" y="1057"/>
                    <a:pt x="0" y="1114"/>
                  </a:cubicBezTo>
                  <a:cubicBezTo>
                    <a:pt x="0" y="1171"/>
                    <a:pt x="4" y="1195"/>
                    <a:pt x="8" y="122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1" name="Group 95">
            <a:extLst>
              <a:ext uri="{FF2B5EF4-FFF2-40B4-BE49-F238E27FC236}">
                <a16:creationId xmlns:a16="http://schemas.microsoft.com/office/drawing/2014/main" id="{91406BCD-03E1-D112-3D55-82230FDD857D}"/>
              </a:ext>
            </a:extLst>
          </p:cNvPr>
          <p:cNvGrpSpPr>
            <a:grpSpLocks/>
          </p:cNvGrpSpPr>
          <p:nvPr/>
        </p:nvGrpSpPr>
        <p:grpSpPr bwMode="auto">
          <a:xfrm>
            <a:off x="6488182" y="4393096"/>
            <a:ext cx="3563938" cy="2141538"/>
            <a:chOff x="3198" y="2736"/>
            <a:chExt cx="2245" cy="1349"/>
          </a:xfrm>
        </p:grpSpPr>
        <p:sp>
          <p:nvSpPr>
            <p:cNvPr id="102" name="Freeform 88" descr="Light upward diagonal">
              <a:extLst>
                <a:ext uri="{FF2B5EF4-FFF2-40B4-BE49-F238E27FC236}">
                  <a16:creationId xmlns:a16="http://schemas.microsoft.com/office/drawing/2014/main" id="{78D47D1A-3A50-B121-BEBD-2064945D3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8" y="2736"/>
              <a:ext cx="1819" cy="1349"/>
            </a:xfrm>
            <a:custGeom>
              <a:avLst/>
              <a:gdLst>
                <a:gd name="T0" fmla="*/ 1812 w 1819"/>
                <a:gd name="T1" fmla="*/ 53 h 1349"/>
                <a:gd name="T2" fmla="*/ 1812 w 1819"/>
                <a:gd name="T3" fmla="*/ 0 h 1349"/>
                <a:gd name="T4" fmla="*/ 0 w 1819"/>
                <a:gd name="T5" fmla="*/ 0 h 1349"/>
                <a:gd name="T6" fmla="*/ 0 w 1819"/>
                <a:gd name="T7" fmla="*/ 1349 h 1349"/>
                <a:gd name="T8" fmla="*/ 1819 w 1819"/>
                <a:gd name="T9" fmla="*/ 1349 h 1349"/>
                <a:gd name="T10" fmla="*/ 1819 w 1819"/>
                <a:gd name="T11" fmla="*/ 1273 h 1349"/>
                <a:gd name="T12" fmla="*/ 1509 w 1819"/>
                <a:gd name="T13" fmla="*/ 644 h 1349"/>
                <a:gd name="T14" fmla="*/ 1812 w 1819"/>
                <a:gd name="T15" fmla="*/ 53 h 134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819" h="1349">
                  <a:moveTo>
                    <a:pt x="1812" y="53"/>
                  </a:moveTo>
                  <a:lnTo>
                    <a:pt x="1812" y="0"/>
                  </a:lnTo>
                  <a:lnTo>
                    <a:pt x="0" y="0"/>
                  </a:lnTo>
                  <a:lnTo>
                    <a:pt x="0" y="1349"/>
                  </a:lnTo>
                  <a:lnTo>
                    <a:pt x="1819" y="1349"/>
                  </a:lnTo>
                  <a:lnTo>
                    <a:pt x="1819" y="1273"/>
                  </a:lnTo>
                  <a:lnTo>
                    <a:pt x="1509" y="644"/>
                  </a:lnTo>
                  <a:lnTo>
                    <a:pt x="1812" y="53"/>
                  </a:lnTo>
                  <a:close/>
                </a:path>
              </a:pathLst>
            </a:custGeom>
            <a:pattFill prst="lt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Rectangle 59">
              <a:extLst>
                <a:ext uri="{FF2B5EF4-FFF2-40B4-BE49-F238E27FC236}">
                  <a16:creationId xmlns:a16="http://schemas.microsoft.com/office/drawing/2014/main" id="{8F503E68-553E-1207-CBCA-7E7E2FD167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4" y="2796"/>
              <a:ext cx="1736" cy="123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 sz="1800"/>
            </a:p>
          </p:txBody>
        </p:sp>
        <p:sp>
          <p:nvSpPr>
            <p:cNvPr id="104" name="Line 74">
              <a:extLst>
                <a:ext uri="{FF2B5EF4-FFF2-40B4-BE49-F238E27FC236}">
                  <a16:creationId xmlns:a16="http://schemas.microsoft.com/office/drawing/2014/main" id="{DD951EB5-8A67-CC55-FD4F-D534709ACA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5" y="2797"/>
              <a:ext cx="0" cy="12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Line 75">
              <a:extLst>
                <a:ext uri="{FF2B5EF4-FFF2-40B4-BE49-F238E27FC236}">
                  <a16:creationId xmlns:a16="http://schemas.microsoft.com/office/drawing/2014/main" id="{3DD8F7DD-5D74-19C4-75F5-890E39F443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1" y="2789"/>
              <a:ext cx="0" cy="12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Line 76">
              <a:extLst>
                <a:ext uri="{FF2B5EF4-FFF2-40B4-BE49-F238E27FC236}">
                  <a16:creationId xmlns:a16="http://schemas.microsoft.com/office/drawing/2014/main" id="{AA6E0A50-C27E-7068-816F-80BB93E937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76" y="2797"/>
              <a:ext cx="0" cy="12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Text Box 81">
              <a:extLst>
                <a:ext uri="{FF2B5EF4-FFF2-40B4-BE49-F238E27FC236}">
                  <a16:creationId xmlns:a16="http://schemas.microsoft.com/office/drawing/2014/main" id="{42B6C2DE-EEBC-5D87-1E2A-B75339B442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12" y="3272"/>
              <a:ext cx="43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Lake</a:t>
              </a:r>
            </a:p>
          </p:txBody>
        </p:sp>
        <p:sp>
          <p:nvSpPr>
            <p:cNvPr id="108" name="Line 82">
              <a:extLst>
                <a:ext uri="{FF2B5EF4-FFF2-40B4-BE49-F238E27FC236}">
                  <a16:creationId xmlns:a16="http://schemas.microsoft.com/office/drawing/2014/main" id="{944EBA8E-C039-221C-5B47-8D46C85373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1" y="3373"/>
              <a:ext cx="89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9" name="Group 92">
            <a:extLst>
              <a:ext uri="{FF2B5EF4-FFF2-40B4-BE49-F238E27FC236}">
                <a16:creationId xmlns:a16="http://schemas.microsoft.com/office/drawing/2014/main" id="{A088D8A5-2622-E18D-8230-11967C6EAFF1}"/>
              </a:ext>
            </a:extLst>
          </p:cNvPr>
          <p:cNvGrpSpPr>
            <a:grpSpLocks/>
          </p:cNvGrpSpPr>
          <p:nvPr/>
        </p:nvGrpSpPr>
        <p:grpSpPr bwMode="auto">
          <a:xfrm>
            <a:off x="1825695" y="4691546"/>
            <a:ext cx="3725862" cy="1982788"/>
            <a:chOff x="261" y="2924"/>
            <a:chExt cx="2347" cy="1249"/>
          </a:xfrm>
        </p:grpSpPr>
        <p:sp>
          <p:nvSpPr>
            <p:cNvPr id="110" name="Freeform 67" descr="Light upward diagonal">
              <a:extLst>
                <a:ext uri="{FF2B5EF4-FFF2-40B4-BE49-F238E27FC236}">
                  <a16:creationId xmlns:a16="http://schemas.microsoft.com/office/drawing/2014/main" id="{4C72E055-8352-BF28-A8EA-B1EB32808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" y="3282"/>
              <a:ext cx="1788" cy="530"/>
            </a:xfrm>
            <a:custGeom>
              <a:avLst/>
              <a:gdLst>
                <a:gd name="T0" fmla="*/ 153 w 1857"/>
                <a:gd name="T1" fmla="*/ 53 h 530"/>
                <a:gd name="T2" fmla="*/ 58 w 1857"/>
                <a:gd name="T3" fmla="*/ 0 h 530"/>
                <a:gd name="T4" fmla="*/ 0 w 1857"/>
                <a:gd name="T5" fmla="*/ 0 h 530"/>
                <a:gd name="T6" fmla="*/ 0 w 1857"/>
                <a:gd name="T7" fmla="*/ 530 h 530"/>
                <a:gd name="T8" fmla="*/ 1788 w 1857"/>
                <a:gd name="T9" fmla="*/ 530 h 530"/>
                <a:gd name="T10" fmla="*/ 1788 w 1857"/>
                <a:gd name="T11" fmla="*/ 83 h 530"/>
                <a:gd name="T12" fmla="*/ 1715 w 1857"/>
                <a:gd name="T13" fmla="*/ 83 h 530"/>
                <a:gd name="T14" fmla="*/ 868 w 1857"/>
                <a:gd name="T15" fmla="*/ 326 h 530"/>
                <a:gd name="T16" fmla="*/ 153 w 1857"/>
                <a:gd name="T17" fmla="*/ 53 h 5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57" h="530">
                  <a:moveTo>
                    <a:pt x="159" y="53"/>
                  </a:moveTo>
                  <a:lnTo>
                    <a:pt x="60" y="0"/>
                  </a:lnTo>
                  <a:lnTo>
                    <a:pt x="0" y="0"/>
                  </a:lnTo>
                  <a:lnTo>
                    <a:pt x="0" y="530"/>
                  </a:lnTo>
                  <a:lnTo>
                    <a:pt x="1857" y="530"/>
                  </a:lnTo>
                  <a:lnTo>
                    <a:pt x="1857" y="83"/>
                  </a:lnTo>
                  <a:lnTo>
                    <a:pt x="1781" y="83"/>
                  </a:lnTo>
                  <a:lnTo>
                    <a:pt x="902" y="326"/>
                  </a:lnTo>
                  <a:lnTo>
                    <a:pt x="159" y="53"/>
                  </a:lnTo>
                  <a:close/>
                </a:path>
              </a:pathLst>
            </a:custGeom>
            <a:pattFill prst="lt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65">
              <a:extLst>
                <a:ext uri="{FF2B5EF4-FFF2-40B4-BE49-F238E27FC236}">
                  <a16:creationId xmlns:a16="http://schemas.microsoft.com/office/drawing/2014/main" id="{BB888931-E2BB-2EE7-C480-6707B8536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" y="3289"/>
              <a:ext cx="1728" cy="462"/>
            </a:xfrm>
            <a:custGeom>
              <a:avLst/>
              <a:gdLst>
                <a:gd name="T0" fmla="*/ 0 w 1728"/>
                <a:gd name="T1" fmla="*/ 0 h 462"/>
                <a:gd name="T2" fmla="*/ 0 w 1728"/>
                <a:gd name="T3" fmla="*/ 462 h 462"/>
                <a:gd name="T4" fmla="*/ 1728 w 1728"/>
                <a:gd name="T5" fmla="*/ 462 h 462"/>
                <a:gd name="T6" fmla="*/ 1728 w 1728"/>
                <a:gd name="T7" fmla="*/ 91 h 462"/>
                <a:gd name="T8" fmla="*/ 0 w 1728"/>
                <a:gd name="T9" fmla="*/ 0 h 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28" h="462">
                  <a:moveTo>
                    <a:pt x="0" y="0"/>
                  </a:moveTo>
                  <a:lnTo>
                    <a:pt x="0" y="462"/>
                  </a:lnTo>
                  <a:lnTo>
                    <a:pt x="1728" y="462"/>
                  </a:lnTo>
                  <a:lnTo>
                    <a:pt x="1728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Text Box 68">
              <a:extLst>
                <a:ext uri="{FF2B5EF4-FFF2-40B4-BE49-F238E27FC236}">
                  <a16:creationId xmlns:a16="http://schemas.microsoft.com/office/drawing/2014/main" id="{30F3BD0F-170E-9AF7-117F-6349FC6F97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" y="3393"/>
              <a:ext cx="139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1-D Horizontal Flow</a:t>
              </a:r>
            </a:p>
          </p:txBody>
        </p:sp>
        <p:sp>
          <p:nvSpPr>
            <p:cNvPr id="113" name="Line 69">
              <a:extLst>
                <a:ext uri="{FF2B5EF4-FFF2-40B4-BE49-F238E27FC236}">
                  <a16:creationId xmlns:a16="http://schemas.microsoft.com/office/drawing/2014/main" id="{7F712854-B51F-44BD-CCB7-0B3C89B8DD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9" y="3638"/>
              <a:ext cx="5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Line 70">
              <a:extLst>
                <a:ext uri="{FF2B5EF4-FFF2-40B4-BE49-F238E27FC236}">
                  <a16:creationId xmlns:a16="http://schemas.microsoft.com/office/drawing/2014/main" id="{11FEC0E2-A538-B1D5-451A-5A70CF973F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4" y="3145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Line 71">
              <a:extLst>
                <a:ext uri="{FF2B5EF4-FFF2-40B4-BE49-F238E27FC236}">
                  <a16:creationId xmlns:a16="http://schemas.microsoft.com/office/drawing/2014/main" id="{D3B10F8B-CF4F-457C-B442-CC657ED417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8" y="3128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Line 72">
              <a:extLst>
                <a:ext uri="{FF2B5EF4-FFF2-40B4-BE49-F238E27FC236}">
                  <a16:creationId xmlns:a16="http://schemas.microsoft.com/office/drawing/2014/main" id="{0FFF8DCE-421C-477E-7847-53FA803C31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9" y="3171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Text Box 73">
              <a:extLst>
                <a:ext uri="{FF2B5EF4-FFF2-40B4-BE49-F238E27FC236}">
                  <a16:creationId xmlns:a16="http://schemas.microsoft.com/office/drawing/2014/main" id="{9E54F2E1-622A-D650-3202-6950341039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7" y="2924"/>
              <a:ext cx="21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118" name="Text Box 79">
              <a:extLst>
                <a:ext uri="{FF2B5EF4-FFF2-40B4-BE49-F238E27FC236}">
                  <a16:creationId xmlns:a16="http://schemas.microsoft.com/office/drawing/2014/main" id="{93C2789C-58C5-F1DB-A0AB-8AF4347C31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7" y="3431"/>
              <a:ext cx="43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Lake</a:t>
              </a:r>
            </a:p>
          </p:txBody>
        </p:sp>
        <p:sp>
          <p:nvSpPr>
            <p:cNvPr id="119" name="Line 83">
              <a:extLst>
                <a:ext uri="{FF2B5EF4-FFF2-40B4-BE49-F238E27FC236}">
                  <a16:creationId xmlns:a16="http://schemas.microsoft.com/office/drawing/2014/main" id="{3EDADB08-FA9E-202D-B7B7-71279B77AD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" y="3911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Line 84">
              <a:extLst>
                <a:ext uri="{FF2B5EF4-FFF2-40B4-BE49-F238E27FC236}">
                  <a16:creationId xmlns:a16="http://schemas.microsoft.com/office/drawing/2014/main" id="{FAE1B83C-5406-6C96-CC0D-119CB787BB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3" y="3858"/>
              <a:ext cx="0" cy="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Line 85">
              <a:extLst>
                <a:ext uri="{FF2B5EF4-FFF2-40B4-BE49-F238E27FC236}">
                  <a16:creationId xmlns:a16="http://schemas.microsoft.com/office/drawing/2014/main" id="{E47D5B1A-676F-3179-A01E-AA7D0429CD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" y="3858"/>
              <a:ext cx="0" cy="1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Text Box 86">
              <a:extLst>
                <a:ext uri="{FF2B5EF4-FFF2-40B4-BE49-F238E27FC236}">
                  <a16:creationId xmlns:a16="http://schemas.microsoft.com/office/drawing/2014/main" id="{BDC30E83-F1BE-6B1F-F7E2-992FA2A58E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" y="3940"/>
              <a:ext cx="4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x = 0</a:t>
              </a:r>
            </a:p>
          </p:txBody>
        </p:sp>
        <p:sp>
          <p:nvSpPr>
            <p:cNvPr id="123" name="Text Box 87">
              <a:extLst>
                <a:ext uri="{FF2B5EF4-FFF2-40B4-BE49-F238E27FC236}">
                  <a16:creationId xmlns:a16="http://schemas.microsoft.com/office/drawing/2014/main" id="{26B7448C-5289-32B9-FEB2-4A8F579BBC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8" y="3925"/>
              <a:ext cx="43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x =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6224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B9AB3-5495-F153-8923-7C1A8966D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1-Dimensional Steady-State Horizontal Flow with Areal Recharge: No flow and fixed head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4B6877-DA9C-208F-43BE-5340D119B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493" y="2187843"/>
            <a:ext cx="4140200" cy="1104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DD5BA7-F22D-5809-5077-A004A637E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090" y="2183301"/>
            <a:ext cx="219332" cy="9756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3DDDAC-B5CE-6D14-571B-E7CDC41FA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732" y="3745969"/>
            <a:ext cx="146942" cy="2728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6E2DF8-99B0-D7D7-D46C-8F7137F33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3517" y="4232948"/>
            <a:ext cx="325372" cy="2623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6C47C2-3762-CF83-AF95-84AE3C4BE6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492" y="4699512"/>
            <a:ext cx="199422" cy="1784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268502-FFA0-FAE6-090F-48DA478950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509" y="5084314"/>
            <a:ext cx="283388" cy="2833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0FABDD-20FB-14B2-74DB-8F04145B1F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1741" y="5583992"/>
            <a:ext cx="188925" cy="2728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CFB38E-6201-E603-E2F1-40CDB710AD87}"/>
              </a:ext>
            </a:extLst>
          </p:cNvPr>
          <p:cNvSpPr txBox="1"/>
          <p:nvPr/>
        </p:nvSpPr>
        <p:spPr>
          <a:xfrm>
            <a:off x="838200" y="3651583"/>
            <a:ext cx="111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Where: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126DA-10BB-4BF2-CDCB-6D6255B2D542}"/>
              </a:ext>
            </a:extLst>
          </p:cNvPr>
          <p:cNvSpPr txBox="1"/>
          <p:nvPr/>
        </p:nvSpPr>
        <p:spPr>
          <a:xfrm>
            <a:off x="2560000" y="3651583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thickness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4F26E4-CC1F-3FC7-6FBD-7C03265EDA3E}"/>
              </a:ext>
            </a:extLst>
          </p:cNvPr>
          <p:cNvSpPr txBox="1"/>
          <p:nvPr/>
        </p:nvSpPr>
        <p:spPr>
          <a:xfrm>
            <a:off x="2560000" y="4115974"/>
            <a:ext cx="3178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hydraulic conductivity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D8E902-AFC8-83C9-ED2C-278E739AA84D}"/>
              </a:ext>
            </a:extLst>
          </p:cNvPr>
          <p:cNvSpPr txBox="1"/>
          <p:nvPr/>
        </p:nvSpPr>
        <p:spPr>
          <a:xfrm>
            <a:off x="2560000" y="4580365"/>
            <a:ext cx="1485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distance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2934E58-8A8A-13BF-D802-2CC5C2F1C0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0748" y="6073175"/>
            <a:ext cx="230909" cy="2623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083C9B4-19D2-DA45-B182-FCDD0B546E93}"/>
              </a:ext>
            </a:extLst>
          </p:cNvPr>
          <p:cNvSpPr txBox="1"/>
          <p:nvPr/>
        </p:nvSpPr>
        <p:spPr>
          <a:xfrm>
            <a:off x="2560000" y="5044756"/>
            <a:ext cx="1597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Recharge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D31BF7-885B-1FAA-00A8-5C4BA26D525B}"/>
              </a:ext>
            </a:extLst>
          </p:cNvPr>
          <p:cNvSpPr txBox="1"/>
          <p:nvPr/>
        </p:nvSpPr>
        <p:spPr>
          <a:xfrm>
            <a:off x="2560000" y="5509147"/>
            <a:ext cx="2342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hydraulic head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4C2998-853F-D9B6-6831-2E856A9E5EF9}"/>
              </a:ext>
            </a:extLst>
          </p:cNvPr>
          <p:cNvSpPr txBox="1"/>
          <p:nvPr/>
        </p:nvSpPr>
        <p:spPr>
          <a:xfrm>
            <a:off x="2544771" y="5973540"/>
            <a:ext cx="6387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length of the system (e.g. rightmost coordinate)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3131DA-6AE8-3C49-9701-B4CC5E35CE35}"/>
              </a:ext>
            </a:extLst>
          </p:cNvPr>
          <p:cNvSpPr txBox="1"/>
          <p:nvPr/>
        </p:nvSpPr>
        <p:spPr>
          <a:xfrm>
            <a:off x="5486679" y="2441665"/>
            <a:ext cx="2764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Boundary conditions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7DAC41-61C1-B0ED-1F6D-2FCCC2B06F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81076" y="2115267"/>
            <a:ext cx="2984500" cy="977900"/>
          </a:xfrm>
          <a:prstGeom prst="rect">
            <a:avLst/>
          </a:prstGeom>
        </p:spPr>
      </p:pic>
      <p:grpSp>
        <p:nvGrpSpPr>
          <p:cNvPr id="5" name="Group 92">
            <a:extLst>
              <a:ext uri="{FF2B5EF4-FFF2-40B4-BE49-F238E27FC236}">
                <a16:creationId xmlns:a16="http://schemas.microsoft.com/office/drawing/2014/main" id="{5F03DB9C-F0F7-9048-B954-A738683C50FB}"/>
              </a:ext>
            </a:extLst>
          </p:cNvPr>
          <p:cNvGrpSpPr>
            <a:grpSpLocks/>
          </p:cNvGrpSpPr>
          <p:nvPr/>
        </p:nvGrpSpPr>
        <p:grpSpPr bwMode="auto">
          <a:xfrm>
            <a:off x="8251090" y="3429000"/>
            <a:ext cx="3725862" cy="1982788"/>
            <a:chOff x="261" y="2924"/>
            <a:chExt cx="2347" cy="1249"/>
          </a:xfrm>
        </p:grpSpPr>
        <p:sp>
          <p:nvSpPr>
            <p:cNvPr id="6" name="Freeform 67" descr="Light upward diagonal">
              <a:extLst>
                <a:ext uri="{FF2B5EF4-FFF2-40B4-BE49-F238E27FC236}">
                  <a16:creationId xmlns:a16="http://schemas.microsoft.com/office/drawing/2014/main" id="{7A727B84-1308-D308-9200-8B188F523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" y="3282"/>
              <a:ext cx="1788" cy="530"/>
            </a:xfrm>
            <a:custGeom>
              <a:avLst/>
              <a:gdLst>
                <a:gd name="T0" fmla="*/ 153 w 1857"/>
                <a:gd name="T1" fmla="*/ 53 h 530"/>
                <a:gd name="T2" fmla="*/ 58 w 1857"/>
                <a:gd name="T3" fmla="*/ 0 h 530"/>
                <a:gd name="T4" fmla="*/ 0 w 1857"/>
                <a:gd name="T5" fmla="*/ 0 h 530"/>
                <a:gd name="T6" fmla="*/ 0 w 1857"/>
                <a:gd name="T7" fmla="*/ 530 h 530"/>
                <a:gd name="T8" fmla="*/ 1788 w 1857"/>
                <a:gd name="T9" fmla="*/ 530 h 530"/>
                <a:gd name="T10" fmla="*/ 1788 w 1857"/>
                <a:gd name="T11" fmla="*/ 83 h 530"/>
                <a:gd name="T12" fmla="*/ 1715 w 1857"/>
                <a:gd name="T13" fmla="*/ 83 h 530"/>
                <a:gd name="T14" fmla="*/ 868 w 1857"/>
                <a:gd name="T15" fmla="*/ 326 h 530"/>
                <a:gd name="T16" fmla="*/ 153 w 1857"/>
                <a:gd name="T17" fmla="*/ 53 h 5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57" h="530">
                  <a:moveTo>
                    <a:pt x="159" y="53"/>
                  </a:moveTo>
                  <a:lnTo>
                    <a:pt x="60" y="0"/>
                  </a:lnTo>
                  <a:lnTo>
                    <a:pt x="0" y="0"/>
                  </a:lnTo>
                  <a:lnTo>
                    <a:pt x="0" y="530"/>
                  </a:lnTo>
                  <a:lnTo>
                    <a:pt x="1857" y="530"/>
                  </a:lnTo>
                  <a:lnTo>
                    <a:pt x="1857" y="83"/>
                  </a:lnTo>
                  <a:lnTo>
                    <a:pt x="1781" y="83"/>
                  </a:lnTo>
                  <a:lnTo>
                    <a:pt x="902" y="326"/>
                  </a:lnTo>
                  <a:lnTo>
                    <a:pt x="159" y="53"/>
                  </a:lnTo>
                  <a:close/>
                </a:path>
              </a:pathLst>
            </a:custGeom>
            <a:pattFill prst="lt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65">
              <a:extLst>
                <a:ext uri="{FF2B5EF4-FFF2-40B4-BE49-F238E27FC236}">
                  <a16:creationId xmlns:a16="http://schemas.microsoft.com/office/drawing/2014/main" id="{67E922B6-B3FE-42DA-0623-6EEFC716E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" y="3289"/>
              <a:ext cx="1728" cy="462"/>
            </a:xfrm>
            <a:custGeom>
              <a:avLst/>
              <a:gdLst>
                <a:gd name="T0" fmla="*/ 0 w 1728"/>
                <a:gd name="T1" fmla="*/ 0 h 462"/>
                <a:gd name="T2" fmla="*/ 0 w 1728"/>
                <a:gd name="T3" fmla="*/ 462 h 462"/>
                <a:gd name="T4" fmla="*/ 1728 w 1728"/>
                <a:gd name="T5" fmla="*/ 462 h 462"/>
                <a:gd name="T6" fmla="*/ 1728 w 1728"/>
                <a:gd name="T7" fmla="*/ 91 h 462"/>
                <a:gd name="T8" fmla="*/ 0 w 1728"/>
                <a:gd name="T9" fmla="*/ 0 h 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28" h="462">
                  <a:moveTo>
                    <a:pt x="0" y="0"/>
                  </a:moveTo>
                  <a:lnTo>
                    <a:pt x="0" y="462"/>
                  </a:lnTo>
                  <a:lnTo>
                    <a:pt x="1728" y="462"/>
                  </a:lnTo>
                  <a:lnTo>
                    <a:pt x="1728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68">
              <a:extLst>
                <a:ext uri="{FF2B5EF4-FFF2-40B4-BE49-F238E27FC236}">
                  <a16:creationId xmlns:a16="http://schemas.microsoft.com/office/drawing/2014/main" id="{FC6E1BCF-DF45-451E-2D20-A98A62AA5C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" y="3393"/>
              <a:ext cx="139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1-D Horizontal Flow</a:t>
              </a:r>
            </a:p>
          </p:txBody>
        </p:sp>
        <p:sp>
          <p:nvSpPr>
            <p:cNvPr id="10" name="Line 69">
              <a:extLst>
                <a:ext uri="{FF2B5EF4-FFF2-40B4-BE49-F238E27FC236}">
                  <a16:creationId xmlns:a16="http://schemas.microsoft.com/office/drawing/2014/main" id="{FA468773-1920-C2A9-B6A3-A0FEABA9E6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9" y="3638"/>
              <a:ext cx="5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70">
              <a:extLst>
                <a:ext uri="{FF2B5EF4-FFF2-40B4-BE49-F238E27FC236}">
                  <a16:creationId xmlns:a16="http://schemas.microsoft.com/office/drawing/2014/main" id="{ED5DA1BE-CA3A-0F99-78AB-E650611BC0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4" y="3145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71">
              <a:extLst>
                <a:ext uri="{FF2B5EF4-FFF2-40B4-BE49-F238E27FC236}">
                  <a16:creationId xmlns:a16="http://schemas.microsoft.com/office/drawing/2014/main" id="{4B976045-E9FA-6BC5-C90F-B6A2453C9F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8" y="3128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72">
              <a:extLst>
                <a:ext uri="{FF2B5EF4-FFF2-40B4-BE49-F238E27FC236}">
                  <a16:creationId xmlns:a16="http://schemas.microsoft.com/office/drawing/2014/main" id="{01FDD198-CC46-3E55-A16B-F1DF587CA9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9" y="3171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 Box 73">
              <a:extLst>
                <a:ext uri="{FF2B5EF4-FFF2-40B4-BE49-F238E27FC236}">
                  <a16:creationId xmlns:a16="http://schemas.microsoft.com/office/drawing/2014/main" id="{9F9537BE-F190-6206-8E58-30A9AC7E79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7" y="2924"/>
              <a:ext cx="21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29" name="Text Box 79">
              <a:extLst>
                <a:ext uri="{FF2B5EF4-FFF2-40B4-BE49-F238E27FC236}">
                  <a16:creationId xmlns:a16="http://schemas.microsoft.com/office/drawing/2014/main" id="{12C1D37D-C62B-3ECE-4C09-18274FA15A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7" y="3431"/>
              <a:ext cx="43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Lake</a:t>
              </a:r>
            </a:p>
          </p:txBody>
        </p:sp>
        <p:sp>
          <p:nvSpPr>
            <p:cNvPr id="30" name="Line 83">
              <a:extLst>
                <a:ext uri="{FF2B5EF4-FFF2-40B4-BE49-F238E27FC236}">
                  <a16:creationId xmlns:a16="http://schemas.microsoft.com/office/drawing/2014/main" id="{7EA6B6B2-04E4-FBB7-D951-431D9A6F5E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" y="3911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84">
              <a:extLst>
                <a:ext uri="{FF2B5EF4-FFF2-40B4-BE49-F238E27FC236}">
                  <a16:creationId xmlns:a16="http://schemas.microsoft.com/office/drawing/2014/main" id="{1D8836EC-468B-2CB3-B883-9A7D57A32D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3" y="3858"/>
              <a:ext cx="0" cy="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Line 85">
              <a:extLst>
                <a:ext uri="{FF2B5EF4-FFF2-40B4-BE49-F238E27FC236}">
                  <a16:creationId xmlns:a16="http://schemas.microsoft.com/office/drawing/2014/main" id="{A157BBAB-EC13-BB17-E5C0-A52739379D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" y="3858"/>
              <a:ext cx="0" cy="1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 Box 86">
              <a:extLst>
                <a:ext uri="{FF2B5EF4-FFF2-40B4-BE49-F238E27FC236}">
                  <a16:creationId xmlns:a16="http://schemas.microsoft.com/office/drawing/2014/main" id="{B33D3B68-A8BB-551A-84FA-A0A725B36D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" y="3940"/>
              <a:ext cx="4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x = 0</a:t>
              </a:r>
            </a:p>
          </p:txBody>
        </p:sp>
        <p:sp>
          <p:nvSpPr>
            <p:cNvPr id="34" name="Text Box 87">
              <a:extLst>
                <a:ext uri="{FF2B5EF4-FFF2-40B4-BE49-F238E27FC236}">
                  <a16:creationId xmlns:a16="http://schemas.microsoft.com/office/drawing/2014/main" id="{B89235F1-2BDA-A663-565D-62242F9146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8" y="3925"/>
              <a:ext cx="43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x = L</a:t>
              </a:r>
            </a:p>
          </p:txBody>
        </p:sp>
      </p:grpSp>
      <p:sp>
        <p:nvSpPr>
          <p:cNvPr id="35" name="Text Box 26">
            <a:extLst>
              <a:ext uri="{FF2B5EF4-FFF2-40B4-BE49-F238E27FC236}">
                <a16:creationId xmlns:a16="http://schemas.microsoft.com/office/drawing/2014/main" id="{7C3B8CFC-36D7-68CA-D974-A41A66C662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47478" y="5336173"/>
            <a:ext cx="146520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dirty="0"/>
              <a:t>Stage =H</a:t>
            </a:r>
            <a:r>
              <a:rPr lang="en-US" altLang="en-US" sz="1600" baseline="-25000" dirty="0"/>
              <a:t>L</a:t>
            </a:r>
            <a:r>
              <a:rPr lang="en-US" altLang="en-US" sz="1600" dirty="0"/>
              <a:t> = 5</a:t>
            </a:r>
            <a:endParaRPr lang="en-US" altLang="en-US" sz="1600" baseline="-25000" dirty="0"/>
          </a:p>
        </p:txBody>
      </p:sp>
      <p:sp>
        <p:nvSpPr>
          <p:cNvPr id="36" name="Text Box 26">
            <a:extLst>
              <a:ext uri="{FF2B5EF4-FFF2-40B4-BE49-F238E27FC236}">
                <a16:creationId xmlns:a16="http://schemas.microsoft.com/office/drawing/2014/main" id="{058DC809-AA01-26A8-34F1-45DC48A85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0720" y="5367702"/>
            <a:ext cx="92044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dirty="0"/>
              <a:t>Flux = 0</a:t>
            </a:r>
            <a:endParaRPr lang="en-US" altLang="en-US" sz="1600" baseline="-25000" dirty="0"/>
          </a:p>
        </p:txBody>
      </p:sp>
    </p:spTree>
    <p:extLst>
      <p:ext uri="{BB962C8B-B14F-4D97-AF65-F5344CB8AC3E}">
        <p14:creationId xmlns:p14="http://schemas.microsoft.com/office/powerpoint/2010/main" val="2733693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5" descr="Light upward diagonal">
            <a:extLst>
              <a:ext uri="{FF2B5EF4-FFF2-40B4-BE49-F238E27FC236}">
                <a16:creationId xmlns:a16="http://schemas.microsoft.com/office/drawing/2014/main" id="{3EB38EB6-3A05-5F4C-C61A-7CCCA3764784}"/>
              </a:ext>
            </a:extLst>
          </p:cNvPr>
          <p:cNvSpPr>
            <a:spLocks/>
          </p:cNvSpPr>
          <p:nvPr/>
        </p:nvSpPr>
        <p:spPr bwMode="auto">
          <a:xfrm>
            <a:off x="4231604" y="1140237"/>
            <a:ext cx="2887663" cy="2141538"/>
          </a:xfrm>
          <a:custGeom>
            <a:avLst/>
            <a:gdLst>
              <a:gd name="T0" fmla="*/ 2876550 w 1819"/>
              <a:gd name="T1" fmla="*/ 84138 h 1349"/>
              <a:gd name="T2" fmla="*/ 2876550 w 1819"/>
              <a:gd name="T3" fmla="*/ 0 h 1349"/>
              <a:gd name="T4" fmla="*/ 0 w 1819"/>
              <a:gd name="T5" fmla="*/ 0 h 1349"/>
              <a:gd name="T6" fmla="*/ 0 w 1819"/>
              <a:gd name="T7" fmla="*/ 2141538 h 1349"/>
              <a:gd name="T8" fmla="*/ 2887663 w 1819"/>
              <a:gd name="T9" fmla="*/ 2141538 h 1349"/>
              <a:gd name="T10" fmla="*/ 2887663 w 1819"/>
              <a:gd name="T11" fmla="*/ 2020888 h 1349"/>
              <a:gd name="T12" fmla="*/ 2395538 w 1819"/>
              <a:gd name="T13" fmla="*/ 1022350 h 1349"/>
              <a:gd name="T14" fmla="*/ 2876550 w 1819"/>
              <a:gd name="T15" fmla="*/ 84138 h 134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819" h="1349">
                <a:moveTo>
                  <a:pt x="1812" y="53"/>
                </a:moveTo>
                <a:lnTo>
                  <a:pt x="1812" y="0"/>
                </a:lnTo>
                <a:lnTo>
                  <a:pt x="0" y="0"/>
                </a:lnTo>
                <a:lnTo>
                  <a:pt x="0" y="1349"/>
                </a:lnTo>
                <a:lnTo>
                  <a:pt x="1819" y="1349"/>
                </a:lnTo>
                <a:lnTo>
                  <a:pt x="1819" y="1273"/>
                </a:lnTo>
                <a:lnTo>
                  <a:pt x="1509" y="644"/>
                </a:lnTo>
                <a:lnTo>
                  <a:pt x="1812" y="53"/>
                </a:lnTo>
                <a:close/>
              </a:path>
            </a:pathLst>
          </a:custGeom>
          <a:pattFill prst="ltUpDiag">
            <a:fgClr>
              <a:schemeClr val="tx1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39AAF4A-B7F0-9A25-7E7C-607E7D468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6699" y="1222845"/>
            <a:ext cx="2719388" cy="19605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800"/>
          </a:p>
        </p:txBody>
      </p:sp>
      <p:grpSp>
        <p:nvGrpSpPr>
          <p:cNvPr id="7" name="Group 35">
            <a:extLst>
              <a:ext uri="{FF2B5EF4-FFF2-40B4-BE49-F238E27FC236}">
                <a16:creationId xmlns:a16="http://schemas.microsoft.com/office/drawing/2014/main" id="{C27610E3-6124-2182-DBE3-ECBA57578730}"/>
              </a:ext>
            </a:extLst>
          </p:cNvPr>
          <p:cNvGrpSpPr>
            <a:grpSpLocks/>
          </p:cNvGrpSpPr>
          <p:nvPr/>
        </p:nvGrpSpPr>
        <p:grpSpPr bwMode="auto">
          <a:xfrm>
            <a:off x="4346699" y="1963413"/>
            <a:ext cx="2936875" cy="479425"/>
            <a:chOff x="1902" y="1418"/>
            <a:chExt cx="1850" cy="302"/>
          </a:xfrm>
        </p:grpSpPr>
        <p:sp>
          <p:nvSpPr>
            <p:cNvPr id="8" name="Rectangle 21">
              <a:extLst>
                <a:ext uri="{FF2B5EF4-FFF2-40B4-BE49-F238E27FC236}">
                  <a16:creationId xmlns:a16="http://schemas.microsoft.com/office/drawing/2014/main" id="{82875CBE-35E9-F835-DA2A-8E8FB2C0EA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2" y="1418"/>
              <a:ext cx="1850" cy="2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" name="Line 22">
              <a:extLst>
                <a:ext uri="{FF2B5EF4-FFF2-40B4-BE49-F238E27FC236}">
                  <a16:creationId xmlns:a16="http://schemas.microsoft.com/office/drawing/2014/main" id="{4C93F076-2E4F-4031-04C1-693458A34A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5" y="142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23">
              <a:extLst>
                <a:ext uri="{FF2B5EF4-FFF2-40B4-BE49-F238E27FC236}">
                  <a16:creationId xmlns:a16="http://schemas.microsoft.com/office/drawing/2014/main" id="{981E80BB-B113-7237-FED8-8768AD1296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09" y="1425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24">
              <a:extLst>
                <a:ext uri="{FF2B5EF4-FFF2-40B4-BE49-F238E27FC236}">
                  <a16:creationId xmlns:a16="http://schemas.microsoft.com/office/drawing/2014/main" id="{F97781B6-FF10-C85E-2BE3-16E13386E1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27" y="1425"/>
              <a:ext cx="0" cy="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25">
              <a:extLst>
                <a:ext uri="{FF2B5EF4-FFF2-40B4-BE49-F238E27FC236}">
                  <a16:creationId xmlns:a16="http://schemas.microsoft.com/office/drawing/2014/main" id="{CB1CA1AD-5011-E813-C904-3AF7DDEF2B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8" y="1432"/>
              <a:ext cx="0" cy="2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26">
              <a:extLst>
                <a:ext uri="{FF2B5EF4-FFF2-40B4-BE49-F238E27FC236}">
                  <a16:creationId xmlns:a16="http://schemas.microsoft.com/office/drawing/2014/main" id="{4441FB9F-5DE9-9B94-9BAA-4A1FB2348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48" y="1425"/>
              <a:ext cx="0" cy="2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Oval 29">
              <a:extLst>
                <a:ext uri="{FF2B5EF4-FFF2-40B4-BE49-F238E27FC236}">
                  <a16:creationId xmlns:a16="http://schemas.microsoft.com/office/drawing/2014/main" id="{C2F818F6-0DA2-8CB7-C8D0-F6190E682B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0" y="1523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" name="Oval 30">
              <a:extLst>
                <a:ext uri="{FF2B5EF4-FFF2-40B4-BE49-F238E27FC236}">
                  <a16:creationId xmlns:a16="http://schemas.microsoft.com/office/drawing/2014/main" id="{913F81DE-9F71-76C9-132E-AE9AF3B7A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1536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" name="Oval 31">
              <a:extLst>
                <a:ext uri="{FF2B5EF4-FFF2-40B4-BE49-F238E27FC236}">
                  <a16:creationId xmlns:a16="http://schemas.microsoft.com/office/drawing/2014/main" id="{B9DECAB1-78B4-53DE-FBB0-69FB0C4138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8" y="1526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" name="Oval 32">
              <a:extLst>
                <a:ext uri="{FF2B5EF4-FFF2-40B4-BE49-F238E27FC236}">
                  <a16:creationId xmlns:a16="http://schemas.microsoft.com/office/drawing/2014/main" id="{66EEAFA1-52ED-E86A-23B0-D8661AD93C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8" y="1531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" name="Oval 33">
              <a:extLst>
                <a:ext uri="{FF2B5EF4-FFF2-40B4-BE49-F238E27FC236}">
                  <a16:creationId xmlns:a16="http://schemas.microsoft.com/office/drawing/2014/main" id="{D28EF218-0E4E-EC90-373C-56F5083030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" y="1528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" name="Oval 34">
              <a:extLst>
                <a:ext uri="{FF2B5EF4-FFF2-40B4-BE49-F238E27FC236}">
                  <a16:creationId xmlns:a16="http://schemas.microsoft.com/office/drawing/2014/main" id="{B5F500DF-6290-D7B8-6428-6D8B71257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" y="1526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aphicFrame>
        <p:nvGraphicFramePr>
          <p:cNvPr id="24" name="Object 83">
            <a:extLst>
              <a:ext uri="{FF2B5EF4-FFF2-40B4-BE49-F238E27FC236}">
                <a16:creationId xmlns:a16="http://schemas.microsoft.com/office/drawing/2014/main" id="{0063A3D9-01B9-955A-3542-1F7F7191C7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3218511"/>
              </p:ext>
            </p:extLst>
          </p:nvPr>
        </p:nvGraphicFramePr>
        <p:xfrm>
          <a:off x="3057343" y="4655448"/>
          <a:ext cx="2159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5619" imgH="177569" progId="Equation.3">
                  <p:embed/>
                </p:oleObj>
              </mc:Choice>
              <mc:Fallback>
                <p:oleObj name="Equation" r:id="rId2" imgW="215619" imgH="177569" progId="Equation.3">
                  <p:embed/>
                  <p:pic>
                    <p:nvPicPr>
                      <p:cNvPr id="24" name="Object 83">
                        <a:extLst>
                          <a:ext uri="{FF2B5EF4-FFF2-40B4-BE49-F238E27FC236}">
                            <a16:creationId xmlns:a16="http://schemas.microsoft.com/office/drawing/2014/main" id="{0063A3D9-01B9-955A-3542-1F7F7191C7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7343" y="4655448"/>
                        <a:ext cx="215900" cy="17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38">
            <a:extLst>
              <a:ext uri="{FF2B5EF4-FFF2-40B4-BE49-F238E27FC236}">
                <a16:creationId xmlns:a16="http://schemas.microsoft.com/office/drawing/2014/main" id="{C26E739C-BCB0-6A6B-8845-B6488A0D9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6743" y="4571311"/>
            <a:ext cx="5727700" cy="11191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" name="Line 39">
            <a:extLst>
              <a:ext uri="{FF2B5EF4-FFF2-40B4-BE49-F238E27FC236}">
                <a16:creationId xmlns:a16="http://schemas.microsoft.com/office/drawing/2014/main" id="{793E32F4-F4E1-1F6A-271F-91BF3949DC5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04956" y="4593536"/>
            <a:ext cx="0" cy="1089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Line 40">
            <a:extLst>
              <a:ext uri="{FF2B5EF4-FFF2-40B4-BE49-F238E27FC236}">
                <a16:creationId xmlns:a16="http://schemas.microsoft.com/office/drawing/2014/main" id="{37C66112-4505-1563-C939-93A2CC2E59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46343" y="4550673"/>
            <a:ext cx="0" cy="1135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Line 41">
            <a:extLst>
              <a:ext uri="{FF2B5EF4-FFF2-40B4-BE49-F238E27FC236}">
                <a16:creationId xmlns:a16="http://schemas.microsoft.com/office/drawing/2014/main" id="{5FC4C94C-A7DE-DDB4-EDE7-63F8E6EC248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30593" y="4587186"/>
            <a:ext cx="0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Line 42">
            <a:extLst>
              <a:ext uri="{FF2B5EF4-FFF2-40B4-BE49-F238E27FC236}">
                <a16:creationId xmlns:a16="http://schemas.microsoft.com/office/drawing/2014/main" id="{F84ECC1E-945C-B530-7678-1B3816D80C9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94206" y="4574486"/>
            <a:ext cx="0" cy="1111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43">
            <a:extLst>
              <a:ext uri="{FF2B5EF4-FFF2-40B4-BE49-F238E27FC236}">
                <a16:creationId xmlns:a16="http://schemas.microsoft.com/office/drawing/2014/main" id="{B2C11D96-79F3-214F-4A88-264E8A0FEDF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53056" y="4561786"/>
            <a:ext cx="0" cy="1127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Line 52">
            <a:extLst>
              <a:ext uri="{FF2B5EF4-FFF2-40B4-BE49-F238E27FC236}">
                <a16:creationId xmlns:a16="http://schemas.microsoft.com/office/drawing/2014/main" id="{C6EB7FA7-268F-4BBA-296F-F37156DAEEC6}"/>
              </a:ext>
            </a:extLst>
          </p:cNvPr>
          <p:cNvSpPr>
            <a:spLocks noChangeShapeType="1"/>
          </p:cNvSpPr>
          <p:nvPr/>
        </p:nvSpPr>
        <p:spPr bwMode="auto">
          <a:xfrm>
            <a:off x="8378643" y="3987111"/>
            <a:ext cx="0" cy="1046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53">
            <a:extLst>
              <a:ext uri="{FF2B5EF4-FFF2-40B4-BE49-F238E27FC236}">
                <a16:creationId xmlns:a16="http://schemas.microsoft.com/office/drawing/2014/main" id="{74A9F97C-5B9F-99D6-C9A6-F58CA6F47E2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88093" y="5042798"/>
            <a:ext cx="577850" cy="638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54">
            <a:extLst>
              <a:ext uri="{FF2B5EF4-FFF2-40B4-BE49-F238E27FC236}">
                <a16:creationId xmlns:a16="http://schemas.microsoft.com/office/drawing/2014/main" id="{E45A0F06-652D-2782-DAFD-F1E320CD2C9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88093" y="3982348"/>
            <a:ext cx="601663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55">
            <a:extLst>
              <a:ext uri="{FF2B5EF4-FFF2-40B4-BE49-F238E27FC236}">
                <a16:creationId xmlns:a16="http://schemas.microsoft.com/office/drawing/2014/main" id="{B28DFF17-05DA-C622-7461-CE39FFA8DA5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68331" y="3991873"/>
            <a:ext cx="614363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56">
            <a:extLst>
              <a:ext uri="{FF2B5EF4-FFF2-40B4-BE49-F238E27FC236}">
                <a16:creationId xmlns:a16="http://schemas.microsoft.com/office/drawing/2014/main" id="{B20DB5DB-8421-3A8F-5B1A-C81F25C00673}"/>
              </a:ext>
            </a:extLst>
          </p:cNvPr>
          <p:cNvSpPr>
            <a:spLocks noChangeShapeType="1"/>
          </p:cNvSpPr>
          <p:nvPr/>
        </p:nvSpPr>
        <p:spPr bwMode="auto">
          <a:xfrm>
            <a:off x="2687456" y="3983936"/>
            <a:ext cx="5702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Line 57">
            <a:extLst>
              <a:ext uri="{FF2B5EF4-FFF2-40B4-BE49-F238E27FC236}">
                <a16:creationId xmlns:a16="http://schemas.microsoft.com/office/drawing/2014/main" id="{DEDA096B-964D-F92A-9686-2F0C9561604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03368" y="3999811"/>
            <a:ext cx="614363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Line 58">
            <a:extLst>
              <a:ext uri="{FF2B5EF4-FFF2-40B4-BE49-F238E27FC236}">
                <a16:creationId xmlns:a16="http://schemas.microsoft.com/office/drawing/2014/main" id="{9CC0859F-43DF-8171-3222-FC19B4AD082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54281" y="3999811"/>
            <a:ext cx="614363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Line 59">
            <a:extLst>
              <a:ext uri="{FF2B5EF4-FFF2-40B4-BE49-F238E27FC236}">
                <a16:creationId xmlns:a16="http://schemas.microsoft.com/office/drawing/2014/main" id="{A7BD98AA-2B09-4D80-EDB7-AC246CCB658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27418" y="3999811"/>
            <a:ext cx="614363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Line 60">
            <a:extLst>
              <a:ext uri="{FF2B5EF4-FFF2-40B4-BE49-F238E27FC236}">
                <a16:creationId xmlns:a16="http://schemas.microsoft.com/office/drawing/2014/main" id="{8B44774A-FEFB-5F6D-F387-2B553B4B961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03731" y="3988698"/>
            <a:ext cx="614363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61">
            <a:extLst>
              <a:ext uri="{FF2B5EF4-FFF2-40B4-BE49-F238E27FC236}">
                <a16:creationId xmlns:a16="http://schemas.microsoft.com/office/drawing/2014/main" id="{9A6FA85B-1876-07F3-A810-74E637FB165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76868" y="3987111"/>
            <a:ext cx="614363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Line 89">
            <a:extLst>
              <a:ext uri="{FF2B5EF4-FFF2-40B4-BE49-F238E27FC236}">
                <a16:creationId xmlns:a16="http://schemas.microsoft.com/office/drawing/2014/main" id="{6739CD8D-DD42-AFEB-A80E-E39C31CF4D2D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3693" y="5558736"/>
            <a:ext cx="901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Line 90">
            <a:extLst>
              <a:ext uri="{FF2B5EF4-FFF2-40B4-BE49-F238E27FC236}">
                <a16:creationId xmlns:a16="http://schemas.microsoft.com/office/drawing/2014/main" id="{A93E7E36-4A00-5500-C67D-F503503C8B7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23018" y="4933261"/>
            <a:ext cx="517525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Line 91">
            <a:extLst>
              <a:ext uri="{FF2B5EF4-FFF2-40B4-BE49-F238E27FC236}">
                <a16:creationId xmlns:a16="http://schemas.microsoft.com/office/drawing/2014/main" id="{B8570CBC-DBA1-5A23-A793-F81641F726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59606" y="3983936"/>
            <a:ext cx="0" cy="1033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E980266-263A-66CB-AA9E-FA7D90AA7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8280" y="5268008"/>
            <a:ext cx="378514" cy="21291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80F50B3-7B04-6C9C-05D6-1E2722AB54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8971" y="4871453"/>
            <a:ext cx="362742" cy="26811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F7FCB3C-5717-E38A-DB05-575078AAC2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1610" y="4387901"/>
            <a:ext cx="121440" cy="22553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981397F-6346-3BDA-6973-54FB9EE14E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336" y="5025282"/>
            <a:ext cx="95417" cy="22553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C920010-BAFF-B2C0-2816-61DE829126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3358" y="4996764"/>
            <a:ext cx="615873" cy="24288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5394906A-7FCA-8583-0847-B127AFF128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5936" y="5025282"/>
            <a:ext cx="615873" cy="22553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44E1D8B-2849-2C73-6A83-8B0637E6A7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2709" y="6110695"/>
            <a:ext cx="858753" cy="27757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CD1135E-AADD-832A-3667-77BE5A91B2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2541" y="6108019"/>
            <a:ext cx="858753" cy="27757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B23F2E1-62F4-CE29-4C61-5E7AB2675B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3764432" y="5608355"/>
            <a:ext cx="181344" cy="81271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A91B481D-AB3D-EB14-4859-CA9560A0ED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4914533" y="5577002"/>
            <a:ext cx="181344" cy="812715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8FF6670-B39E-BAE4-890D-927CD529A7CC}"/>
              </a:ext>
            </a:extLst>
          </p:cNvPr>
          <p:cNvCxnSpPr>
            <a:stCxn id="64" idx="1"/>
            <a:endCxn id="27" idx="0"/>
          </p:cNvCxnSpPr>
          <p:nvPr/>
        </p:nvCxnSpPr>
        <p:spPr>
          <a:xfrm flipV="1">
            <a:off x="3855104" y="5685736"/>
            <a:ext cx="91239" cy="23830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0C0B232-D1BC-6D03-F332-9CD1657784F4}"/>
              </a:ext>
            </a:extLst>
          </p:cNvPr>
          <p:cNvCxnSpPr>
            <a:cxnSpLocks/>
            <a:stCxn id="65" idx="1"/>
          </p:cNvCxnSpPr>
          <p:nvPr/>
        </p:nvCxnSpPr>
        <p:spPr>
          <a:xfrm flipH="1" flipV="1">
            <a:off x="4927418" y="5688117"/>
            <a:ext cx="77787" cy="20457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>
            <a:extLst>
              <a:ext uri="{FF2B5EF4-FFF2-40B4-BE49-F238E27FC236}">
                <a16:creationId xmlns:a16="http://schemas.microsoft.com/office/drawing/2014/main" id="{88F4839F-B05F-DFA2-D3A4-8DDC6916B29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36124" y="3622571"/>
            <a:ext cx="114500" cy="23854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DB0C86B0-5E18-FD1F-60C5-7619ED42E68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58877" y="3622571"/>
            <a:ext cx="143125" cy="238542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BDEFD8D4-4ACF-3C3B-FEB0-256DDE1A2D5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16571" y="3617800"/>
            <a:ext cx="152667" cy="24808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9124836E-81B4-D921-65ED-FB22BECF2F1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86965" y="3622571"/>
            <a:ext cx="162209" cy="238542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C910E6C8-B39E-DC0D-F37A-AD0EAFFA37F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65322" y="3617800"/>
            <a:ext cx="143125" cy="248085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F9F85090-21B7-CF21-990B-C386D1AAD38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823018" y="3617800"/>
            <a:ext cx="152667" cy="248085"/>
          </a:xfrm>
          <a:prstGeom prst="rect">
            <a:avLst/>
          </a:prstGeom>
        </p:spPr>
      </p:pic>
      <p:sp>
        <p:nvSpPr>
          <p:cNvPr id="76" name="Title 1">
            <a:extLst>
              <a:ext uri="{FF2B5EF4-FFF2-40B4-BE49-F238E27FC236}">
                <a16:creationId xmlns:a16="http://schemas.microsoft.com/office/drawing/2014/main" id="{A230CE4B-D3CF-F8EF-ABBB-164840C27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699" y="42080"/>
            <a:ext cx="10515600" cy="1325563"/>
          </a:xfrm>
        </p:spPr>
        <p:txBody>
          <a:bodyPr/>
          <a:lstStyle/>
          <a:p>
            <a:pPr algn="ctr"/>
            <a:r>
              <a:rPr lang="en-US"/>
              <a:t>Finite-Difference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4061923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186B8-A43A-A811-0125-F3C5FE5BC642}"/>
              </a:ext>
            </a:extLst>
          </p:cNvPr>
          <p:cNvSpPr>
            <a:spLocks noGrp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Water Balance for the Interior Cells</a:t>
            </a:r>
          </a:p>
        </p:txBody>
      </p:sp>
      <p:grpSp>
        <p:nvGrpSpPr>
          <p:cNvPr id="7" name="Group 44">
            <a:extLst>
              <a:ext uri="{FF2B5EF4-FFF2-40B4-BE49-F238E27FC236}">
                <a16:creationId xmlns:a16="http://schemas.microsoft.com/office/drawing/2014/main" id="{19BE494C-3BF7-5983-071F-98AD911BAA0F}"/>
              </a:ext>
            </a:extLst>
          </p:cNvPr>
          <p:cNvGrpSpPr>
            <a:grpSpLocks/>
          </p:cNvGrpSpPr>
          <p:nvPr/>
        </p:nvGrpSpPr>
        <p:grpSpPr bwMode="auto">
          <a:xfrm>
            <a:off x="1858233" y="1815756"/>
            <a:ext cx="7519988" cy="2359025"/>
            <a:chOff x="462" y="1130"/>
            <a:chExt cx="4737" cy="1486"/>
          </a:xfrm>
        </p:grpSpPr>
        <p:grpSp>
          <p:nvGrpSpPr>
            <p:cNvPr id="21" name="Group 37">
              <a:extLst>
                <a:ext uri="{FF2B5EF4-FFF2-40B4-BE49-F238E27FC236}">
                  <a16:creationId xmlns:a16="http://schemas.microsoft.com/office/drawing/2014/main" id="{E0BB07B4-B58E-68BC-77CD-D2D7A85CC8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2" y="1130"/>
              <a:ext cx="4737" cy="1486"/>
              <a:chOff x="470" y="993"/>
              <a:chExt cx="4737" cy="1486"/>
            </a:xfrm>
          </p:grpSpPr>
          <p:sp>
            <p:nvSpPr>
              <p:cNvPr id="25" name="Line 8">
                <a:extLst>
                  <a:ext uri="{FF2B5EF4-FFF2-40B4-BE49-F238E27FC236}">
                    <a16:creationId xmlns:a16="http://schemas.microsoft.com/office/drawing/2014/main" id="{286236E2-1469-5326-3206-307272E90D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" y="1001"/>
                <a:ext cx="471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0">
                <a:extLst>
                  <a:ext uri="{FF2B5EF4-FFF2-40B4-BE49-F238E27FC236}">
                    <a16:creationId xmlns:a16="http://schemas.microsoft.com/office/drawing/2014/main" id="{63D25C8B-FEF6-636F-282A-AF5672CAF0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8" y="2478"/>
                <a:ext cx="472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13">
                <a:extLst>
                  <a:ext uri="{FF2B5EF4-FFF2-40B4-BE49-F238E27FC236}">
                    <a16:creationId xmlns:a16="http://schemas.microsoft.com/office/drawing/2014/main" id="{B767A376-6056-9F3E-C3EE-F629D01D11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" y="2092"/>
                <a:ext cx="185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14">
                <a:extLst>
                  <a:ext uri="{FF2B5EF4-FFF2-40B4-BE49-F238E27FC236}">
                    <a16:creationId xmlns:a16="http://schemas.microsoft.com/office/drawing/2014/main" id="{EAFB91BC-79B1-0236-931E-26EA4478BE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36" y="1365"/>
                <a:ext cx="0" cy="109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15">
                <a:extLst>
                  <a:ext uri="{FF2B5EF4-FFF2-40B4-BE49-F238E27FC236}">
                    <a16:creationId xmlns:a16="http://schemas.microsoft.com/office/drawing/2014/main" id="{56B0B37F-D32B-2D93-35D1-4B8E13AD0B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36" y="2092"/>
                <a:ext cx="372" cy="37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9">
                <a:extLst>
                  <a:ext uri="{FF2B5EF4-FFF2-40B4-BE49-F238E27FC236}">
                    <a16:creationId xmlns:a16="http://schemas.microsoft.com/office/drawing/2014/main" id="{BA884ECD-6B3A-AD14-AF13-97FBDC7F69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8" y="1365"/>
                <a:ext cx="472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6">
                <a:extLst>
                  <a:ext uri="{FF2B5EF4-FFF2-40B4-BE49-F238E27FC236}">
                    <a16:creationId xmlns:a16="http://schemas.microsoft.com/office/drawing/2014/main" id="{512162E7-7733-CB08-BEF9-51751036F5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8" y="1001"/>
                <a:ext cx="0" cy="10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7">
                <a:extLst>
                  <a:ext uri="{FF2B5EF4-FFF2-40B4-BE49-F238E27FC236}">
                    <a16:creationId xmlns:a16="http://schemas.microsoft.com/office/drawing/2014/main" id="{283B9E67-0D64-A5C3-0E66-3DB845D88A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44" y="1001"/>
                <a:ext cx="364" cy="35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8">
                <a:extLst>
                  <a:ext uri="{FF2B5EF4-FFF2-40B4-BE49-F238E27FC236}">
                    <a16:creationId xmlns:a16="http://schemas.microsoft.com/office/drawing/2014/main" id="{87923898-9134-D7AE-2DE4-5DC65793DC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78" y="1001"/>
                <a:ext cx="357" cy="36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9">
                <a:extLst>
                  <a:ext uri="{FF2B5EF4-FFF2-40B4-BE49-F238E27FC236}">
                    <a16:creationId xmlns:a16="http://schemas.microsoft.com/office/drawing/2014/main" id="{FB3F82D5-1CD2-4027-12AD-03A25FCE87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78" y="1365"/>
                <a:ext cx="0" cy="110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20">
                <a:extLst>
                  <a:ext uri="{FF2B5EF4-FFF2-40B4-BE49-F238E27FC236}">
                    <a16:creationId xmlns:a16="http://schemas.microsoft.com/office/drawing/2014/main" id="{5626643F-2DA6-DE15-10D8-3E6357C1AE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83" y="2089"/>
                <a:ext cx="372" cy="37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21">
                <a:extLst>
                  <a:ext uri="{FF2B5EF4-FFF2-40B4-BE49-F238E27FC236}">
                    <a16:creationId xmlns:a16="http://schemas.microsoft.com/office/drawing/2014/main" id="{B9237A58-D6EB-1F39-D556-7C5224222B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42" y="1001"/>
                <a:ext cx="0" cy="10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22">
                <a:extLst>
                  <a:ext uri="{FF2B5EF4-FFF2-40B4-BE49-F238E27FC236}">
                    <a16:creationId xmlns:a16="http://schemas.microsoft.com/office/drawing/2014/main" id="{80FDE502-8A6F-3371-891E-2C11D2ECBA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78" y="1365"/>
                <a:ext cx="125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23">
                <a:extLst>
                  <a:ext uri="{FF2B5EF4-FFF2-40B4-BE49-F238E27FC236}">
                    <a16:creationId xmlns:a16="http://schemas.microsoft.com/office/drawing/2014/main" id="{1CCA829A-A1C3-9053-A2BE-2FF81A0EA9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71" y="2479"/>
                <a:ext cx="126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24">
                <a:extLst>
                  <a:ext uri="{FF2B5EF4-FFF2-40B4-BE49-F238E27FC236}">
                    <a16:creationId xmlns:a16="http://schemas.microsoft.com/office/drawing/2014/main" id="{DCA279F4-B85D-C518-7DD7-F7BEDF317F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5" y="1001"/>
                <a:ext cx="126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25">
                <a:extLst>
                  <a:ext uri="{FF2B5EF4-FFF2-40B4-BE49-F238E27FC236}">
                    <a16:creationId xmlns:a16="http://schemas.microsoft.com/office/drawing/2014/main" id="{DC0F72B5-C1F6-8418-521D-3D3D7FD387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42" y="2092"/>
                <a:ext cx="126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26">
                <a:extLst>
                  <a:ext uri="{FF2B5EF4-FFF2-40B4-BE49-F238E27FC236}">
                    <a16:creationId xmlns:a16="http://schemas.microsoft.com/office/drawing/2014/main" id="{4DBC128C-C6FD-2825-B113-2543E420EC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092"/>
                <a:ext cx="15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29">
                <a:extLst>
                  <a:ext uri="{FF2B5EF4-FFF2-40B4-BE49-F238E27FC236}">
                    <a16:creationId xmlns:a16="http://schemas.microsoft.com/office/drawing/2014/main" id="{C2F2B17D-F4BA-B37B-AE5E-F740AC2DFB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9" y="1364"/>
                <a:ext cx="0" cy="110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30">
                <a:extLst>
                  <a:ext uri="{FF2B5EF4-FFF2-40B4-BE49-F238E27FC236}">
                    <a16:creationId xmlns:a16="http://schemas.microsoft.com/office/drawing/2014/main" id="{68FB0E52-978D-D75C-1F19-4C84CBDB84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9" y="2099"/>
                <a:ext cx="379" cy="3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31">
                <a:extLst>
                  <a:ext uri="{FF2B5EF4-FFF2-40B4-BE49-F238E27FC236}">
                    <a16:creationId xmlns:a16="http://schemas.microsoft.com/office/drawing/2014/main" id="{3FD85D83-D566-FBF3-9A7E-72723BA5FB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1" y="1000"/>
                <a:ext cx="0" cy="10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32">
                <a:extLst>
                  <a:ext uri="{FF2B5EF4-FFF2-40B4-BE49-F238E27FC236}">
                    <a16:creationId xmlns:a16="http://schemas.microsoft.com/office/drawing/2014/main" id="{0DD89AD1-6688-CBD3-AD9C-0D5D8C8B71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9" y="1000"/>
                <a:ext cx="372" cy="3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33">
                <a:extLst>
                  <a:ext uri="{FF2B5EF4-FFF2-40B4-BE49-F238E27FC236}">
                    <a16:creationId xmlns:a16="http://schemas.microsoft.com/office/drawing/2014/main" id="{E0D29673-D220-472A-84D4-8A37192E81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9" y="1364"/>
                <a:ext cx="0" cy="109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34">
                <a:extLst>
                  <a:ext uri="{FF2B5EF4-FFF2-40B4-BE49-F238E27FC236}">
                    <a16:creationId xmlns:a16="http://schemas.microsoft.com/office/drawing/2014/main" id="{AF2ED9D0-C438-6B42-B3DA-66AB83D4DB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19" y="2099"/>
                <a:ext cx="371" cy="3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35">
                <a:extLst>
                  <a:ext uri="{FF2B5EF4-FFF2-40B4-BE49-F238E27FC236}">
                    <a16:creationId xmlns:a16="http://schemas.microsoft.com/office/drawing/2014/main" id="{D85090AB-8EB4-5520-41B5-272E73E5AF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90" y="1000"/>
                <a:ext cx="0" cy="10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36">
                <a:extLst>
                  <a:ext uri="{FF2B5EF4-FFF2-40B4-BE49-F238E27FC236}">
                    <a16:creationId xmlns:a16="http://schemas.microsoft.com/office/drawing/2014/main" id="{A1190EDA-89F2-7585-F4B4-A653CD920A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19" y="993"/>
                <a:ext cx="371" cy="3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" name="Oval 40">
              <a:extLst>
                <a:ext uri="{FF2B5EF4-FFF2-40B4-BE49-F238E27FC236}">
                  <a16:creationId xmlns:a16="http://schemas.microsoft.com/office/drawing/2014/main" id="{CB1A2727-AF3C-D727-3A8E-5909DB2535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8" y="1857"/>
              <a:ext cx="83" cy="8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" name="Oval 41">
              <a:extLst>
                <a:ext uri="{FF2B5EF4-FFF2-40B4-BE49-F238E27FC236}">
                  <a16:creationId xmlns:a16="http://schemas.microsoft.com/office/drawing/2014/main" id="{A920989C-57B3-69F5-E575-92B32569EA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" y="1854"/>
              <a:ext cx="83" cy="8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4" name="Oval 42">
              <a:extLst>
                <a:ext uri="{FF2B5EF4-FFF2-40B4-BE49-F238E27FC236}">
                  <a16:creationId xmlns:a16="http://schemas.microsoft.com/office/drawing/2014/main" id="{E99CF979-F3FD-4414-6A2C-F17B2396B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8" y="1860"/>
              <a:ext cx="83" cy="8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5" name="Rectangle 90">
            <a:extLst>
              <a:ext uri="{FF2B5EF4-FFF2-40B4-BE49-F238E27FC236}">
                <a16:creationId xmlns:a16="http://schemas.microsoft.com/office/drawing/2014/main" id="{FC6B4A5E-902A-EA42-98E7-192AD6B2F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5921" y="4023968"/>
            <a:ext cx="530225" cy="325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" name="Rectangle 91">
            <a:extLst>
              <a:ext uri="{FF2B5EF4-FFF2-40B4-BE49-F238E27FC236}">
                <a16:creationId xmlns:a16="http://schemas.microsoft.com/office/drawing/2014/main" id="{7050DA22-73C3-F60F-634A-80D45D9FE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8583" y="2615856"/>
            <a:ext cx="349250" cy="325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" name="Rectangle 89">
            <a:extLst>
              <a:ext uri="{FF2B5EF4-FFF2-40B4-BE49-F238E27FC236}">
                <a16:creationId xmlns:a16="http://schemas.microsoft.com/office/drawing/2014/main" id="{E4FAB592-5DF2-27E6-4337-C1D717F5C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9346" y="3689006"/>
            <a:ext cx="434975" cy="254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82B514A-72B1-F4B5-4514-098DE9365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654" y="2615782"/>
            <a:ext cx="95417" cy="22553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AA54EDC-FE4C-D423-5842-F7C2C5E74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202" y="2587264"/>
            <a:ext cx="615873" cy="24288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D7A8D99-F65E-8241-3ECA-DDEFA14CC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2339" y="2615782"/>
            <a:ext cx="615873" cy="22553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111C43A-E0D0-8E66-38A3-3A49082C9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046" y="4042924"/>
            <a:ext cx="378514" cy="21291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2CB6603-D04D-C78F-CE58-A515172FEB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8785" y="3681949"/>
            <a:ext cx="362742" cy="26811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77D9E565-E228-F3C2-0072-402910EFB3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6667" y="2639561"/>
            <a:ext cx="121440" cy="225532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69724192-9F24-1B51-9FC6-3DC1C5303FCA}"/>
              </a:ext>
            </a:extLst>
          </p:cNvPr>
          <p:cNvGrpSpPr/>
          <p:nvPr/>
        </p:nvGrpSpPr>
        <p:grpSpPr>
          <a:xfrm>
            <a:off x="3556859" y="3030193"/>
            <a:ext cx="1009649" cy="347784"/>
            <a:chOff x="3556859" y="3030193"/>
            <a:chExt cx="1009649" cy="347784"/>
          </a:xfrm>
        </p:grpSpPr>
        <p:sp>
          <p:nvSpPr>
            <p:cNvPr id="8" name="Line 55">
              <a:extLst>
                <a:ext uri="{FF2B5EF4-FFF2-40B4-BE49-F238E27FC236}">
                  <a16:creationId xmlns:a16="http://schemas.microsoft.com/office/drawing/2014/main" id="{9F5FD452-C6C7-5B1B-399F-B7B3BC1488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07683" y="3030193"/>
              <a:ext cx="758825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91447C35-E49C-5F1F-CD08-1644F4701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56859" y="3143362"/>
              <a:ext cx="593057" cy="234615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57EE6BB-BAA2-411F-CB31-40829F13EDBD}"/>
              </a:ext>
            </a:extLst>
          </p:cNvPr>
          <p:cNvGrpSpPr/>
          <p:nvPr/>
        </p:nvGrpSpPr>
        <p:grpSpPr>
          <a:xfrm>
            <a:off x="6248505" y="3030193"/>
            <a:ext cx="843716" cy="259556"/>
            <a:chOff x="6248505" y="3030193"/>
            <a:chExt cx="843716" cy="259556"/>
          </a:xfrm>
        </p:grpSpPr>
        <p:sp>
          <p:nvSpPr>
            <p:cNvPr id="9" name="Line 56">
              <a:extLst>
                <a:ext uri="{FF2B5EF4-FFF2-40B4-BE49-F238E27FC236}">
                  <a16:creationId xmlns:a16="http://schemas.microsoft.com/office/drawing/2014/main" id="{1E30C2D4-BFED-E41C-AA90-D5CC104191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6421" y="3030193"/>
              <a:ext cx="68580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0495705-045F-6A90-294C-6CBC0725C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48505" y="3055134"/>
              <a:ext cx="586541" cy="234615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7AFE643-8991-BC87-D498-19DF25A28F2C}"/>
              </a:ext>
            </a:extLst>
          </p:cNvPr>
          <p:cNvGrpSpPr/>
          <p:nvPr/>
        </p:nvGrpSpPr>
        <p:grpSpPr>
          <a:xfrm>
            <a:off x="5576158" y="1333685"/>
            <a:ext cx="1820863" cy="793221"/>
            <a:chOff x="5576158" y="1333685"/>
            <a:chExt cx="1820863" cy="793221"/>
          </a:xfrm>
        </p:grpSpPr>
        <p:sp>
          <p:nvSpPr>
            <p:cNvPr id="6" name="Freeform 39">
              <a:extLst>
                <a:ext uri="{FF2B5EF4-FFF2-40B4-BE49-F238E27FC236}">
                  <a16:creationId xmlns:a16="http://schemas.microsoft.com/office/drawing/2014/main" id="{8378A360-8018-173E-12A5-28C00E88D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158" y="1422056"/>
              <a:ext cx="1204913" cy="704850"/>
            </a:xfrm>
            <a:custGeom>
              <a:avLst/>
              <a:gdLst>
                <a:gd name="T0" fmla="*/ 759 w 1433"/>
                <a:gd name="T1" fmla="*/ 4 h 512"/>
                <a:gd name="T2" fmla="*/ 478 w 1433"/>
                <a:gd name="T3" fmla="*/ 10 h 512"/>
                <a:gd name="T4" fmla="*/ 149 w 1433"/>
                <a:gd name="T5" fmla="*/ 30 h 512"/>
                <a:gd name="T6" fmla="*/ 32 w 1433"/>
                <a:gd name="T7" fmla="*/ 194 h 512"/>
                <a:gd name="T8" fmla="*/ 0 w 1433"/>
                <a:gd name="T9" fmla="*/ 444 h 5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33" h="512">
                  <a:moveTo>
                    <a:pt x="1433" y="5"/>
                  </a:moveTo>
                  <a:cubicBezTo>
                    <a:pt x="1263" y="6"/>
                    <a:pt x="1094" y="7"/>
                    <a:pt x="902" y="12"/>
                  </a:cubicBezTo>
                  <a:cubicBezTo>
                    <a:pt x="710" y="17"/>
                    <a:pt x="421" y="0"/>
                    <a:pt x="281" y="35"/>
                  </a:cubicBezTo>
                  <a:cubicBezTo>
                    <a:pt x="141" y="70"/>
                    <a:pt x="108" y="145"/>
                    <a:pt x="61" y="224"/>
                  </a:cubicBezTo>
                  <a:cubicBezTo>
                    <a:pt x="14" y="303"/>
                    <a:pt x="7" y="407"/>
                    <a:pt x="0" y="512"/>
                  </a:cubicBezTo>
                </a:path>
              </a:pathLst>
            </a:custGeom>
            <a:noFill/>
            <a:ln w="9525" cmpd="sng">
              <a:solidFill>
                <a:schemeClr val="accent1">
                  <a:lumMod val="75000"/>
                </a:schemeClr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131A8534-39BA-6B4A-8C27-FD07DD2C1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95204" y="1333685"/>
              <a:ext cx="501817" cy="236571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A889CB-5F68-ED2B-8BAD-9BA7D6135DA9}"/>
              </a:ext>
            </a:extLst>
          </p:cNvPr>
          <p:cNvGrpSpPr/>
          <p:nvPr/>
        </p:nvGrpSpPr>
        <p:grpSpPr>
          <a:xfrm>
            <a:off x="4215671" y="4312081"/>
            <a:ext cx="3461022" cy="2450325"/>
            <a:chOff x="4215671" y="4312081"/>
            <a:chExt cx="3461022" cy="2450325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719CF5B3-2AEA-8559-66A2-128F41DF5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15671" y="5086006"/>
              <a:ext cx="1206500" cy="1676400"/>
            </a:xfrm>
            <a:prstGeom prst="rect">
              <a:avLst/>
            </a:prstGeom>
          </p:spPr>
        </p:pic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2C29C1C7-FD41-BB28-7CA0-968B2C5E6B63}"/>
                </a:ext>
              </a:extLst>
            </p:cNvPr>
            <p:cNvGrpSpPr/>
            <p:nvPr/>
          </p:nvGrpSpPr>
          <p:grpSpPr>
            <a:xfrm>
              <a:off x="5551331" y="4312081"/>
              <a:ext cx="2125362" cy="1184275"/>
              <a:chOff x="9588843" y="2965105"/>
              <a:chExt cx="2125362" cy="1184275"/>
            </a:xfrm>
          </p:grpSpPr>
          <p:sp>
            <p:nvSpPr>
              <p:cNvPr id="67" name="Cloud Callout 66">
                <a:extLst>
                  <a:ext uri="{FF2B5EF4-FFF2-40B4-BE49-F238E27FC236}">
                    <a16:creationId xmlns:a16="http://schemas.microsoft.com/office/drawing/2014/main" id="{2F80CF31-216D-EE3A-85C6-2B26367B76E4}"/>
                  </a:ext>
                </a:extLst>
              </p:cNvPr>
              <p:cNvSpPr/>
              <p:nvPr/>
            </p:nvSpPr>
            <p:spPr>
              <a:xfrm>
                <a:off x="9588843" y="2965105"/>
                <a:ext cx="2125362" cy="1184275"/>
              </a:xfrm>
              <a:prstGeom prst="cloudCallout">
                <a:avLst>
                  <a:gd name="adj1" fmla="val -70833"/>
                  <a:gd name="adj2" fmla="val 2734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2481C29B-D1B1-1946-ABF6-62125A85F8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87795" y="3224021"/>
                <a:ext cx="1552695" cy="650570"/>
              </a:xfrm>
              <a:prstGeom prst="rect">
                <a:avLst/>
              </a:prstGeom>
            </p:spPr>
          </p:pic>
        </p:grp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526E05E1-3341-088C-2595-1E23BA21C96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51878" y="5086006"/>
            <a:ext cx="3785136" cy="1364226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D5D8FEA7-9760-E5DF-B43C-8C4E9FD1D293}"/>
              </a:ext>
            </a:extLst>
          </p:cNvPr>
          <p:cNvSpPr txBox="1"/>
          <p:nvPr/>
        </p:nvSpPr>
        <p:spPr>
          <a:xfrm>
            <a:off x="8243293" y="4501955"/>
            <a:ext cx="2802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Applying Darcy’s Law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592DDCBD-F53D-347B-541D-407C2B6E84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51878" y="5092446"/>
            <a:ext cx="3785136" cy="102514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20B3ECB-B79D-1F60-745B-0176DDCA22A4}"/>
              </a:ext>
            </a:extLst>
          </p:cNvPr>
          <p:cNvGrpSpPr/>
          <p:nvPr/>
        </p:nvGrpSpPr>
        <p:grpSpPr>
          <a:xfrm>
            <a:off x="244891" y="4894909"/>
            <a:ext cx="3608496" cy="806459"/>
            <a:chOff x="244891" y="4894909"/>
            <a:chExt cx="3608496" cy="806459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CDFF806-3695-5E4B-379B-147D5CC1B57E}"/>
                </a:ext>
              </a:extLst>
            </p:cNvPr>
            <p:cNvSpPr txBox="1"/>
            <p:nvPr/>
          </p:nvSpPr>
          <p:spPr>
            <a:xfrm>
              <a:off x="1063828" y="4894909"/>
              <a:ext cx="19952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Water balance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5A35390-019A-F394-CDFC-76AE8D5A7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44891" y="5389094"/>
              <a:ext cx="3608496" cy="3122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187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5A33B-45A5-69F6-5933-14F82074C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 Finite-Difference Equation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E2A897-C869-3AD1-6615-C44BE5B5B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751" y="2917497"/>
            <a:ext cx="2013298" cy="7347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69C6C7-0342-1504-AE3F-98F8047F8594}"/>
              </a:ext>
            </a:extLst>
          </p:cNvPr>
          <p:cNvSpPr txBox="1"/>
          <p:nvPr/>
        </p:nvSpPr>
        <p:spPr>
          <a:xfrm>
            <a:off x="838200" y="3060663"/>
            <a:ext cx="5067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Group terms and define “conductance”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8D07504-A141-4A93-3C0C-0BF5894EE081}"/>
              </a:ext>
            </a:extLst>
          </p:cNvPr>
          <p:cNvGrpSpPr/>
          <p:nvPr/>
        </p:nvGrpSpPr>
        <p:grpSpPr>
          <a:xfrm>
            <a:off x="9996914" y="3429000"/>
            <a:ext cx="1826975" cy="2682850"/>
            <a:chOff x="9712709" y="3522328"/>
            <a:chExt cx="1826975" cy="268285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9C268AD-D389-A9E5-2705-EA7195A50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0457" y="3522328"/>
              <a:ext cx="1669227" cy="222118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3DE3131-B6D3-FD39-6FCA-A605DE4BBEF3}"/>
                </a:ext>
              </a:extLst>
            </p:cNvPr>
            <p:cNvSpPr txBox="1"/>
            <p:nvPr/>
          </p:nvSpPr>
          <p:spPr>
            <a:xfrm>
              <a:off x="9712709" y="5743513"/>
              <a:ext cx="18269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Al-Khwarizmi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8FC8B61-1A7F-FD77-C556-DEB06138C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34" y="5274076"/>
            <a:ext cx="9404604" cy="3940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60CE7FC-B9EE-0860-8491-C701CE465257}"/>
              </a:ext>
            </a:extLst>
          </p:cNvPr>
          <p:cNvSpPr txBox="1"/>
          <p:nvPr/>
        </p:nvSpPr>
        <p:spPr>
          <a:xfrm>
            <a:off x="1689651" y="4167369"/>
            <a:ext cx="6976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/>
              <a:t>…through the magic of algebra (thanks Al-Khwarizmi!)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9F5AEE-9927-8D75-E214-97A8276B64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763410"/>
            <a:ext cx="9404604" cy="81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49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28662-8F10-23D1-7032-BD177A4BC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Conductance: what about Heterogeneity?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2F033B5-4AEC-6767-A9C5-70F5B13F3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556" y="1410834"/>
            <a:ext cx="2013298" cy="734711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3B8EED12-6DB5-BEED-B11B-0E05F239EC30}"/>
              </a:ext>
            </a:extLst>
          </p:cNvPr>
          <p:cNvGrpSpPr/>
          <p:nvPr/>
        </p:nvGrpSpPr>
        <p:grpSpPr>
          <a:xfrm>
            <a:off x="2480151" y="2280219"/>
            <a:ext cx="5707062" cy="2175196"/>
            <a:chOff x="2480151" y="2865435"/>
            <a:chExt cx="5707062" cy="2175196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8104846-650D-DD3B-10E0-ACEEB174F967}"/>
                </a:ext>
              </a:extLst>
            </p:cNvPr>
            <p:cNvSpPr/>
            <p:nvPr/>
          </p:nvSpPr>
          <p:spPr>
            <a:xfrm>
              <a:off x="7236843" y="3220697"/>
              <a:ext cx="935037" cy="1131889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D2B7A36-3FD9-A108-917A-7EB2DCD6C304}"/>
                </a:ext>
              </a:extLst>
            </p:cNvPr>
            <p:cNvSpPr/>
            <p:nvPr/>
          </p:nvSpPr>
          <p:spPr>
            <a:xfrm>
              <a:off x="6297179" y="3220697"/>
              <a:ext cx="935037" cy="113188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EC62B47-1FF2-9300-91F9-9636AC353474}"/>
                </a:ext>
              </a:extLst>
            </p:cNvPr>
            <p:cNvSpPr/>
            <p:nvPr/>
          </p:nvSpPr>
          <p:spPr>
            <a:xfrm>
              <a:off x="5299140" y="3220697"/>
              <a:ext cx="993413" cy="11318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65CCAE6-EF3E-3978-9A28-D4D077E7854B}"/>
                </a:ext>
              </a:extLst>
            </p:cNvPr>
            <p:cNvSpPr/>
            <p:nvPr/>
          </p:nvSpPr>
          <p:spPr>
            <a:xfrm>
              <a:off x="4359477" y="3220697"/>
              <a:ext cx="935037" cy="1131889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A6ED33A-A780-C330-B8B5-608F50C90B1D}"/>
                </a:ext>
              </a:extLst>
            </p:cNvPr>
            <p:cNvSpPr/>
            <p:nvPr/>
          </p:nvSpPr>
          <p:spPr>
            <a:xfrm>
              <a:off x="3419814" y="3220697"/>
              <a:ext cx="935037" cy="1131889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Line 39">
              <a:extLst>
                <a:ext uri="{FF2B5EF4-FFF2-40B4-BE49-F238E27FC236}">
                  <a16:creationId xmlns:a16="http://schemas.microsoft.com/office/drawing/2014/main" id="{E9083317-51E8-9FA9-25EB-64CB07B60B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16776" y="3245895"/>
              <a:ext cx="0" cy="10890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42">
              <a:extLst>
                <a:ext uri="{FF2B5EF4-FFF2-40B4-BE49-F238E27FC236}">
                  <a16:creationId xmlns:a16="http://schemas.microsoft.com/office/drawing/2014/main" id="{615E8CBB-6D3B-D751-5DF6-5E86737969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06026" y="3226845"/>
              <a:ext cx="0" cy="1111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89">
              <a:extLst>
                <a:ext uri="{FF2B5EF4-FFF2-40B4-BE49-F238E27FC236}">
                  <a16:creationId xmlns:a16="http://schemas.microsoft.com/office/drawing/2014/main" id="{3DBABB13-35D9-2F61-353F-A9996EE938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85513" y="4211095"/>
              <a:ext cx="9017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034E99C-7F1F-441B-0AF1-D119905E6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0100" y="3920367"/>
              <a:ext cx="378514" cy="21291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EED286B-D49D-30CC-38E5-CD9A4E604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31156" y="3677641"/>
              <a:ext cx="95417" cy="22553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75EDEA6-141B-8D34-962C-DAD8CE2B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55178" y="3649123"/>
              <a:ext cx="615873" cy="24288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B65971-19B1-94D1-5790-A1BB4FDDA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7756" y="3677641"/>
              <a:ext cx="615873" cy="225532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EB242C6-B968-7784-3D47-074448D73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14529" y="4763054"/>
              <a:ext cx="858753" cy="27757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77850BC-252E-87F9-1475-59B7C13BA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04361" y="4760378"/>
              <a:ext cx="858753" cy="27757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BE1A1D2-CA90-D98E-A63F-19F7D36C6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4176252" y="4260714"/>
              <a:ext cx="181344" cy="81271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7C99BAF-D210-3018-C773-00ADAEC48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5326353" y="4229361"/>
              <a:ext cx="181344" cy="812715"/>
            </a:xfrm>
            <a:prstGeom prst="rect">
              <a:avLst/>
            </a:prstGeom>
          </p:spPr>
        </p:pic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F064347-4D42-FDA8-E7BB-C39BA3B3A529}"/>
                </a:ext>
              </a:extLst>
            </p:cNvPr>
            <p:cNvCxnSpPr>
              <a:stCxn id="32" idx="1"/>
            </p:cNvCxnSpPr>
            <p:nvPr/>
          </p:nvCxnSpPr>
          <p:spPr>
            <a:xfrm flipV="1">
              <a:off x="4266924" y="4338095"/>
              <a:ext cx="91239" cy="23830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9A084C2-592A-184F-9BA3-B240B0D3CFF7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 flipV="1">
              <a:off x="5339238" y="4340476"/>
              <a:ext cx="77787" cy="20457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BC0BD9B-EA66-386D-7353-2E98562E8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819556" y="2870206"/>
              <a:ext cx="114500" cy="238542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9ED9440-5363-24E2-71B2-6944AE3F9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42309" y="2870206"/>
              <a:ext cx="143125" cy="238542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A8E4E51-6D70-EF1E-DA03-D1C56703C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00003" y="2865435"/>
              <a:ext cx="152667" cy="24808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11DA3F2-747F-5C13-C6B4-B0F61AE76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70397" y="2870206"/>
              <a:ext cx="162209" cy="238542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7C2893F-C3BF-95ED-40A0-F270DAC49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648754" y="2865435"/>
              <a:ext cx="143125" cy="248085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0F84141-7B29-5982-A8CD-22A510637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606450" y="2865435"/>
              <a:ext cx="152667" cy="248085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BBB2A44-21C5-7AF2-9B30-70F015C6791A}"/>
                </a:ext>
              </a:extLst>
            </p:cNvPr>
            <p:cNvSpPr/>
            <p:nvPr/>
          </p:nvSpPr>
          <p:spPr>
            <a:xfrm>
              <a:off x="2480151" y="3220697"/>
              <a:ext cx="935037" cy="11318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9417CDD-8D0E-844F-187B-6A269B761179}"/>
              </a:ext>
            </a:extLst>
          </p:cNvPr>
          <p:cNvGrpSpPr/>
          <p:nvPr/>
        </p:nvGrpSpPr>
        <p:grpSpPr>
          <a:xfrm>
            <a:off x="9771497" y="1471572"/>
            <a:ext cx="1092850" cy="1550692"/>
            <a:chOff x="9771497" y="1471572"/>
            <a:chExt cx="1092850" cy="1550692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981423A-8E68-2EB0-08D0-938D81D07F63}"/>
                </a:ext>
              </a:extLst>
            </p:cNvPr>
            <p:cNvSpPr/>
            <p:nvPr/>
          </p:nvSpPr>
          <p:spPr>
            <a:xfrm>
              <a:off x="9771497" y="1887455"/>
              <a:ext cx="695978" cy="38651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F60EC7A-0B51-0509-1586-2C325422C5CD}"/>
                </a:ext>
              </a:extLst>
            </p:cNvPr>
            <p:cNvSpPr/>
            <p:nvPr/>
          </p:nvSpPr>
          <p:spPr>
            <a:xfrm>
              <a:off x="9771497" y="2265694"/>
              <a:ext cx="695978" cy="386514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2E3B5BE-8FE1-75E8-A163-721BAFA9BA17}"/>
                </a:ext>
              </a:extLst>
            </p:cNvPr>
            <p:cNvSpPr/>
            <p:nvPr/>
          </p:nvSpPr>
          <p:spPr>
            <a:xfrm>
              <a:off x="9771497" y="2635750"/>
              <a:ext cx="695978" cy="386514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85AD30A9-E2CD-DB45-0CDC-860404112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922636" y="1471572"/>
              <a:ext cx="393700" cy="317500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0BB23BEB-112A-6058-AFA4-87E930AE4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544700" y="1950813"/>
              <a:ext cx="314876" cy="248085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3F4A7C92-1702-9765-C741-BA6149E55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549471" y="2339339"/>
              <a:ext cx="305335" cy="238542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78A21B4C-2E02-23AE-4FDF-D9530892E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539930" y="2718321"/>
              <a:ext cx="324417" cy="238542"/>
            </a:xfrm>
            <a:prstGeom prst="rect">
              <a:avLst/>
            </a:prstGeom>
          </p:spPr>
        </p:pic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7B8A9858-6DD5-0092-D448-748F98976C2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98038" y="5426075"/>
            <a:ext cx="2705100" cy="10668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C27C748F-DC2B-FA66-DAC7-E8B3A2086D9B}"/>
              </a:ext>
            </a:extLst>
          </p:cNvPr>
          <p:cNvSpPr txBox="1"/>
          <p:nvPr/>
        </p:nvSpPr>
        <p:spPr>
          <a:xfrm>
            <a:off x="12179" y="4574929"/>
            <a:ext cx="6280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Need to calculate a mean hydraulic conductivity. </a:t>
            </a:r>
          </a:p>
          <a:p>
            <a:r>
              <a:rPr lang="en-US" sz="2400"/>
              <a:t>Harmonic Mean is a popular choice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E8E68102-5E77-6CC5-F05B-058EDE3D1D8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88429" y="5305425"/>
            <a:ext cx="4457700" cy="1308100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F43EC623-C7D0-395A-ADCD-0D47976EF3F0}"/>
              </a:ext>
            </a:extLst>
          </p:cNvPr>
          <p:cNvGrpSpPr/>
          <p:nvPr/>
        </p:nvGrpSpPr>
        <p:grpSpPr>
          <a:xfrm>
            <a:off x="6194398" y="4592595"/>
            <a:ext cx="5926366" cy="461665"/>
            <a:chOff x="6194398" y="4592595"/>
            <a:chExt cx="5926366" cy="461665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D7ED10B-D829-257A-1A89-E8B5F725881F}"/>
                </a:ext>
              </a:extLst>
            </p:cNvPr>
            <p:cNvSpPr txBox="1"/>
            <p:nvPr/>
          </p:nvSpPr>
          <p:spPr>
            <a:xfrm>
              <a:off x="6194398" y="4592595"/>
              <a:ext cx="59263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So, conductance between cells    and           is:  </a:t>
              </a: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D5AC637B-A2FD-AF6B-9AEC-505831632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65600" y="4703269"/>
              <a:ext cx="95417" cy="225532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993B52A1-6630-7E3D-912E-FEBF9F575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88669" y="4703269"/>
              <a:ext cx="615873" cy="2255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118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670</Words>
  <Application>Microsoft Macintosh PowerPoint</Application>
  <PresentationFormat>Widescreen</PresentationFormat>
  <Paragraphs>147</Paragraphs>
  <Slides>22</Slides>
  <Notes>2</Notes>
  <HiddenSlides>0</HiddenSlides>
  <MMClips>2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Office Theme 2013 - 2022</vt:lpstr>
      <vt:lpstr>Equation</vt:lpstr>
      <vt:lpstr>Overview of Finite Difference Methods for Groundwater Flow</vt:lpstr>
      <vt:lpstr>Simple Flow System</vt:lpstr>
      <vt:lpstr>1-Dimensional Steady-State Horizontal Flow with Areal Recharge: Fixed head Boundaries</vt:lpstr>
      <vt:lpstr>Slightly More Complex Example Flow System</vt:lpstr>
      <vt:lpstr>1-Dimensional Steady-State Horizontal Flow with Areal Recharge: No flow and fixed head </vt:lpstr>
      <vt:lpstr>Finite-Difference Representation</vt:lpstr>
      <vt:lpstr>Water Balance for the Interior Cells</vt:lpstr>
      <vt:lpstr>General Finite-Difference Equation</vt:lpstr>
      <vt:lpstr>Conductance: what about Heterogeneity?</vt:lpstr>
      <vt:lpstr>We can summarize all this a bit to make the symbology a little more chill to work with</vt:lpstr>
      <vt:lpstr>Simple Boundary Conditions</vt:lpstr>
      <vt:lpstr>System of Equations: lakes on both left and right sides</vt:lpstr>
      <vt:lpstr>System of Equations: no-flow left boundary and a lake on the right side</vt:lpstr>
      <vt:lpstr>How do we solve these???</vt:lpstr>
      <vt:lpstr>Solution for lakes on both left and right sides</vt:lpstr>
      <vt:lpstr>Solution for no-flow left boundary and a lake on the right side</vt:lpstr>
      <vt:lpstr>Transient Flow – First Recall The Steady-State Water Balance </vt:lpstr>
      <vt:lpstr>Transient Flow – Now add a time dimension</vt:lpstr>
      <vt:lpstr>Transient Flow </vt:lpstr>
      <vt:lpstr>Transient Flow in Finite Differences</vt:lpstr>
      <vt:lpstr>Recall this from earlier….</vt:lpstr>
      <vt:lpstr>How do we solve these transient equations???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Fienen, Michael N</dc:creator>
  <cp:lastModifiedBy>Fienen, Michael N</cp:lastModifiedBy>
  <cp:revision>8</cp:revision>
  <dcterms:created xsi:type="dcterms:W3CDTF">2022-12-15T21:23:30Z</dcterms:created>
  <dcterms:modified xsi:type="dcterms:W3CDTF">2023-09-07T15:58:42Z</dcterms:modified>
</cp:coreProperties>
</file>